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6" r:id="rId2"/>
  </p:sldMasterIdLst>
  <p:notesMasterIdLst>
    <p:notesMasterId r:id="rId15"/>
  </p:notesMasterIdLst>
  <p:handoutMasterIdLst>
    <p:handoutMasterId r:id="rId16"/>
  </p:handoutMasterIdLst>
  <p:sldIdLst>
    <p:sldId id="632" r:id="rId3"/>
    <p:sldId id="707" r:id="rId4"/>
    <p:sldId id="706" r:id="rId5"/>
    <p:sldId id="722" r:id="rId6"/>
    <p:sldId id="737" r:id="rId7"/>
    <p:sldId id="739" r:id="rId8"/>
    <p:sldId id="704" r:id="rId9"/>
    <p:sldId id="735" r:id="rId10"/>
    <p:sldId id="736" r:id="rId11"/>
    <p:sldId id="738" r:id="rId12"/>
    <p:sldId id="713" r:id="rId13"/>
    <p:sldId id="714" r:id="rId14"/>
  </p:sldIdLst>
  <p:sldSz cx="12192000" cy="6858000"/>
  <p:notesSz cx="6858000" cy="9144000"/>
  <p:defaultTextStyle>
    <a:defPPr marL="0" marR="0" indent="0" algn="l" defTabSz="45718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1pPr>
    <a:lvl2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2pPr>
    <a:lvl3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3pPr>
    <a:lvl4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4pPr>
    <a:lvl5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5pPr>
    <a:lvl6pPr marL="0" marR="0" indent="0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6pPr>
    <a:lvl7pPr marL="0" marR="0" indent="177796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7pPr>
    <a:lvl8pPr marL="0" marR="0" indent="355591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8pPr>
    <a:lvl9pPr marL="0" marR="0" indent="533387" algn="l" defTabSz="304792" rtl="0" fontAlgn="auto" latinLnBrk="0" hangingPunct="0">
      <a:lnSpc>
        <a:spcPct val="90000"/>
      </a:lnSpc>
      <a:spcBef>
        <a:spcPts val="2251"/>
      </a:spcBef>
      <a:spcAft>
        <a:spcPts val="0"/>
      </a:spcAft>
      <a:buClrTx/>
      <a:buSzTx/>
      <a:buFontTx/>
      <a:buNone/>
      <a:tabLst/>
      <a:defRPr kumimoji="0" sz="3000" b="0" i="0" u="none" strike="noStrike" cap="none" spc="-60" normalizeH="0" baseline="0">
        <a:ln>
          <a:noFill/>
        </a:ln>
        <a:solidFill>
          <a:srgbClr val="323333"/>
        </a:solidFill>
        <a:effectLst/>
        <a:uFillTx/>
        <a:latin typeface="+mj-lt"/>
        <a:ea typeface="+mj-ea"/>
        <a:cs typeface="+mj-cs"/>
        <a:sym typeface="BrownStd-Light"/>
      </a:defRPr>
    </a:lvl9pPr>
  </p:defaultTextStyle>
  <p:extLst>
    <p:ext uri="{521415D9-36F7-43E2-AB2F-B90AF26B5E84}">
      <p14:sectionLst xmlns:p14="http://schemas.microsoft.com/office/powerpoint/2010/main">
        <p14:section name="Slides" id="{E36EBB94-93EE-5C4F-A3E0-DE6F89D2EF5A}">
          <p14:sldIdLst>
            <p14:sldId id="632"/>
            <p14:sldId id="707"/>
            <p14:sldId id="706"/>
            <p14:sldId id="722"/>
            <p14:sldId id="737"/>
            <p14:sldId id="739"/>
            <p14:sldId id="704"/>
            <p14:sldId id="735"/>
            <p14:sldId id="736"/>
            <p14:sldId id="738"/>
            <p14:sldId id="713"/>
            <p14:sldId id="714"/>
          </p14:sldIdLst>
        </p14:section>
        <p14:section name="About this template" id="{51BD0821-99C8-E946-8ED2-36195A4C392E}">
          <p14:sldIdLst/>
        </p14:section>
        <p14:section name="Title Slides" id="{DE41A6B7-ADCE-FA4A-8048-0770F2A6877A}">
          <p14:sldIdLst/>
        </p14:section>
        <p14:section name="Summary slides" id="{BD00C637-ABF4-244E-907B-94A5F9594496}">
          <p14:sldIdLst/>
        </p14:section>
        <p14:section name="Agenda slide" id="{ABECABB2-2DDE-D443-AA56-DB7E0AE86E5B}">
          <p14:sldIdLst/>
        </p14:section>
        <p14:section name="Speaker headshots" id="{EEB9BC35-083E-0C4C-9BD5-59CE1F283600}">
          <p14:sldIdLst/>
        </p14:section>
        <p14:section name="Section title slides" id="{E63D9DE7-A826-774C-A5C9-EC38DD6BAA0E}">
          <p14:sldIdLst/>
        </p14:section>
        <p14:section name="Content bullet slides" id="{6093A988-F5DF-3743-A2D2-B32969493E2F}">
          <p14:sldIdLst/>
        </p14:section>
        <p14:section name="Content: Devices" id="{8D840D93-0C5A-9F4E-ACF4-37AE62535281}">
          <p14:sldIdLst/>
        </p14:section>
        <p14:section name="Content: Using icons" id="{DF20C208-117A-B64A-A700-3E59334983FD}">
          <p14:sldIdLst/>
        </p14:section>
        <p14:section name="Content: Quotes" id="{B2EFFE1F-90B5-8B49-9B78-26CC07B0A75E}">
          <p14:sldIdLst/>
        </p14:section>
        <p14:section name="Content: Photos" id="{A7FD0769-4459-2246-B014-FB144756C2E8}">
          <p14:sldIdLst/>
        </p14:section>
        <p14:section name="Content: Infographics/Tables/Charts" id="{7AFB0E9E-5545-2C4F-8810-276C4F4EAC82}">
          <p14:sldIdLst/>
        </p14:section>
        <p14:section name="Resource slides" id="{9CD07911-6BF5-B941-B080-BBCEA8F1FC4D}">
          <p14:sldIdLst/>
        </p14:section>
        <p14:section name="Box values" id="{5FA77051-011D-4243-ADB6-4438C87CA1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D5"/>
    <a:srgbClr val="000000"/>
    <a:srgbClr val="0060D6"/>
    <a:srgbClr val="636D78"/>
    <a:srgbClr val="9AA1AB"/>
    <a:srgbClr val="90B7EC"/>
    <a:srgbClr val="5B95E4"/>
    <a:srgbClr val="0025B2"/>
    <a:srgbClr val="0004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6"/>
    <p:restoredTop sz="79180"/>
  </p:normalViewPr>
  <p:slideViewPr>
    <p:cSldViewPr snapToGrid="0" snapToObjects="1">
      <p:cViewPr varScale="1">
        <p:scale>
          <a:sx n="128" d="100"/>
          <a:sy n="128" d="100"/>
        </p:scale>
        <p:origin x="184" y="1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4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41AF4-2F3C-1246-8B66-852E7093BF61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8AE7-06EA-6C46-AA16-C9346B089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1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2740" latinLnBrk="0">
      <a:defRPr sz="1500">
        <a:latin typeface="Lucida Grande"/>
        <a:ea typeface="Lucida Grande"/>
        <a:cs typeface="Lucida Grande"/>
        <a:sym typeface="Lucida Grande"/>
      </a:defRPr>
    </a:lvl1pPr>
    <a:lvl2pPr indent="114297" defTabSz="412740" latinLnBrk="0">
      <a:defRPr sz="1500">
        <a:latin typeface="Lucida Grande"/>
        <a:ea typeface="Lucida Grande"/>
        <a:cs typeface="Lucida Grande"/>
        <a:sym typeface="Lucida Grande"/>
      </a:defRPr>
    </a:lvl2pPr>
    <a:lvl3pPr indent="228594" defTabSz="412740" latinLnBrk="0">
      <a:defRPr sz="1500">
        <a:latin typeface="Lucida Grande"/>
        <a:ea typeface="Lucida Grande"/>
        <a:cs typeface="Lucida Grande"/>
        <a:sym typeface="Lucida Grande"/>
      </a:defRPr>
    </a:lvl3pPr>
    <a:lvl4pPr indent="342891" defTabSz="412740" latinLnBrk="0">
      <a:defRPr sz="1500">
        <a:latin typeface="Lucida Grande"/>
        <a:ea typeface="Lucida Grande"/>
        <a:cs typeface="Lucida Grande"/>
        <a:sym typeface="Lucida Grande"/>
      </a:defRPr>
    </a:lvl4pPr>
    <a:lvl5pPr indent="457189" defTabSz="412740" latinLnBrk="0">
      <a:defRPr sz="1500">
        <a:latin typeface="Lucida Grande"/>
        <a:ea typeface="Lucida Grande"/>
        <a:cs typeface="Lucida Grande"/>
        <a:sym typeface="Lucida Grande"/>
      </a:defRPr>
    </a:lvl5pPr>
    <a:lvl6pPr indent="571486" defTabSz="412740" latinLnBrk="0">
      <a:defRPr sz="1500">
        <a:latin typeface="Lucida Grande"/>
        <a:ea typeface="Lucida Grande"/>
        <a:cs typeface="Lucida Grande"/>
        <a:sym typeface="Lucida Grande"/>
      </a:defRPr>
    </a:lvl6pPr>
    <a:lvl7pPr indent="685783" defTabSz="412740" latinLnBrk="0">
      <a:defRPr sz="1500">
        <a:latin typeface="Lucida Grande"/>
        <a:ea typeface="Lucida Grande"/>
        <a:cs typeface="Lucida Grande"/>
        <a:sym typeface="Lucida Grande"/>
      </a:defRPr>
    </a:lvl7pPr>
    <a:lvl8pPr indent="800080" defTabSz="412740" latinLnBrk="0">
      <a:defRPr sz="1500">
        <a:latin typeface="Lucida Grande"/>
        <a:ea typeface="Lucida Grande"/>
        <a:cs typeface="Lucida Grande"/>
        <a:sym typeface="Lucida Grande"/>
      </a:defRPr>
    </a:lvl8pPr>
    <a:lvl9pPr indent="914377" defTabSz="412740" latinLnBrk="0">
      <a:defRPr sz="15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18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5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6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01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1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43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0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layout: Key points 3-up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08124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57912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9530100" y="2126632"/>
            <a:ext cx="609600" cy="609600"/>
          </a:xfrm>
          <a:noFill/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2384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238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636D78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1592727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3: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532597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2" hasCustomPrompt="1"/>
          </p:nvPr>
        </p:nvSpPr>
        <p:spPr>
          <a:xfrm>
            <a:off x="6235530" y="2097024"/>
            <a:ext cx="5346871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Font typeface="Arial" charset="0"/>
              <a:buNone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677635593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4196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1034322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8" name="Shape 54"/>
          <p:cNvSpPr>
            <a:spLocks noGrp="1"/>
          </p:cNvSpPr>
          <p:nvPr>
            <p:ph type="body" idx="13" hasCustomPrompt="1"/>
          </p:nvPr>
        </p:nvSpPr>
        <p:spPr>
          <a:xfrm>
            <a:off x="6270888" y="2577382"/>
            <a:ext cx="4905825" cy="1456892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4" hasCustomPrompt="1"/>
          </p:nvPr>
        </p:nvSpPr>
        <p:spPr>
          <a:xfrm>
            <a:off x="1034322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5" hasCustomPrompt="1"/>
          </p:nvPr>
        </p:nvSpPr>
        <p:spPr>
          <a:xfrm>
            <a:off x="6270888" y="4034273"/>
            <a:ext cx="4905825" cy="1819735"/>
          </a:xfrm>
          <a:prstGeom prst="rect">
            <a:avLst/>
          </a:prstGeom>
        </p:spPr>
        <p:txBody>
          <a:bodyPr lIns="0" anchor="t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2400" b="0" i="0">
                <a:solidFill>
                  <a:srgbClr val="151F26"/>
                </a:solidFill>
                <a:latin typeface="+mj-lt"/>
                <a:ea typeface="Lato" charset="0"/>
                <a:cs typeface="Lato" charset="0"/>
                <a:sym typeface="Lato Bold"/>
              </a:defRPr>
            </a:lvl1pPr>
            <a:lvl2pPr marL="12699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2pPr>
            <a:lvl3pPr marL="317492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3pPr>
            <a:lvl4pPr marL="507987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4pPr>
            <a:lvl5pPr marL="698483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None/>
              <a:defRPr sz="2400" b="0" i="0">
                <a:solidFill>
                  <a:srgbClr val="72848E"/>
                </a:solidFill>
                <a:latin typeface="+mj-lt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1266267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3-up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246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7861394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295311" y="2449277"/>
            <a:ext cx="3086100" cy="47201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1"/>
            <a:ext cx="3309551" cy="2764367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1"/>
            <a:ext cx="3309551" cy="2764367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: Key points with icon 4to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02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20185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4232807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32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69271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4232807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43230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69271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62440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28"/>
          </p:nvPr>
        </p:nvSpPr>
        <p:spPr>
          <a:xfrm>
            <a:off x="7852091" y="252400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295430" y="2449277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7852091" y="4652612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295312" y="4577881"/>
            <a:ext cx="3086100" cy="47201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819779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445938" y="2925622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7649" y="2925622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819779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4445938" y="5049898"/>
            <a:ext cx="3309551" cy="1574590"/>
          </a:xfrm>
        </p:spPr>
        <p:txBody>
          <a:bodyPr lIns="0" tIns="91440"/>
          <a:lstStyle>
            <a:lvl1pPr marL="2286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067649" y="5049898"/>
            <a:ext cx="3309551" cy="1574590"/>
          </a:xfrm>
        </p:spPr>
        <p:txBody>
          <a:bodyPr lIns="0" tIns="91440"/>
          <a:lstStyle>
            <a:lvl1pPr marL="226052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1pPr>
            <a:lvl2pPr marL="4572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buFont typeface="Arial" charset="0"/>
              <a:buChar char="•"/>
              <a:defRPr sz="1600"/>
            </a:lvl2pPr>
            <a:lvl3pPr marL="685800" indent="-228600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SzPct val="100000"/>
              <a:defRPr sz="1600"/>
            </a:lvl3pPr>
            <a:lvl4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4pPr>
            <a:lvl5pPr indent="-219451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715266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: Lin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000000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09602" y="2203705"/>
            <a:ext cx="10972799" cy="4179383"/>
          </a:xfrm>
        </p:spPr>
        <p:txBody>
          <a:bodyPr/>
          <a:lstStyle>
            <a:lvl1pPr marL="0" indent="0">
              <a:buNone/>
              <a:defRPr>
                <a:solidFill>
                  <a:srgbClr val="636D7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0D6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09600" y="2566779"/>
            <a:ext cx="10972800" cy="3557575"/>
          </a:xfrm>
        </p:spPr>
        <p:txBody>
          <a:bodyPr lIns="228600" rIns="228600" anchor="t"/>
          <a:lstStyle>
            <a:lvl1pPr>
              <a:defRPr lang="en-US" dirty="0"/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2912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6273800"/>
            <a:ext cx="10972800" cy="304800"/>
          </a:xfrm>
          <a:ln>
            <a:noFill/>
          </a:ln>
        </p:spPr>
        <p:txBody>
          <a:bodyPr/>
          <a:lstStyle>
            <a:lvl1pPr marL="0" indent="0" algn="l">
              <a:buNone/>
              <a:defRPr sz="1000">
                <a:solidFill>
                  <a:srgbClr val="636D78"/>
                </a:solidFill>
              </a:defRPr>
            </a:lvl1pPr>
            <a:lvl2pPr marL="0" indent="0" algn="l">
              <a:buNone/>
              <a:defRPr sz="1067"/>
            </a:lvl2pPr>
            <a:lvl3pPr marL="317492" indent="0" algn="l">
              <a:buNone/>
              <a:defRPr sz="1067"/>
            </a:lvl3pPr>
            <a:lvl4pPr marL="507987" indent="0" algn="l">
              <a:buNone/>
              <a:defRPr sz="1067"/>
            </a:lvl4pPr>
            <a:lvl5pPr marL="698483" indent="0" algn="l">
              <a:buNone/>
              <a:defRPr sz="1067"/>
            </a:lvl5pPr>
          </a:lstStyle>
          <a:p>
            <a:pPr lvl="0"/>
            <a:r>
              <a:rPr lang="en-US" dirty="0"/>
              <a:t>Source: Info here 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5345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2478" y="1431994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264345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64345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256894" y="2364318"/>
            <a:ext cx="4677833" cy="1172633"/>
          </a:xfrm>
        </p:spPr>
        <p:txBody>
          <a:bodyPr rIns="0" anchor="b"/>
          <a:lstStyle>
            <a:lvl1pPr marL="0" indent="0" algn="ctr">
              <a:buFontTx/>
              <a:buNone/>
              <a:defRPr sz="6400">
                <a:solidFill>
                  <a:srgbClr val="151F2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Big number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56894" y="3536951"/>
            <a:ext cx="4677833" cy="499533"/>
          </a:xfrm>
        </p:spPr>
        <p:txBody>
          <a:bodyPr rIns="0" anchor="t"/>
          <a:lstStyle>
            <a:lvl1pPr marL="0" indent="0" algn="ctr">
              <a:spcAft>
                <a:spcPts val="0"/>
              </a:spcAft>
              <a:buNone/>
              <a:defRPr>
                <a:solidFill>
                  <a:srgbClr val="72848E"/>
                </a:solidFill>
              </a:defRPr>
            </a:lvl1pPr>
            <a:lvl2pPr marL="317492" indent="0" algn="ctr">
              <a:buNone/>
              <a:defRPr>
                <a:solidFill>
                  <a:srgbClr val="0061D5"/>
                </a:solidFill>
              </a:defRPr>
            </a:lvl2pPr>
            <a:lvl3pPr marL="634984" indent="0" algn="ctr">
              <a:buNone/>
              <a:defRPr>
                <a:solidFill>
                  <a:srgbClr val="0061D5"/>
                </a:solidFill>
              </a:defRPr>
            </a:lvl3pPr>
            <a:lvl4pPr marL="952476" indent="0" algn="ctr">
              <a:buNone/>
              <a:defRPr>
                <a:solidFill>
                  <a:srgbClr val="0061D5"/>
                </a:solidFill>
              </a:defRPr>
            </a:lvl4pPr>
            <a:lvl5pPr marL="1269968" indent="0" algn="ctr">
              <a:buNone/>
              <a:defRPr>
                <a:solidFill>
                  <a:srgbClr val="0061D5"/>
                </a:solidFill>
              </a:defRPr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63652" y="6273800"/>
            <a:ext cx="4677833" cy="304800"/>
          </a:xfrm>
        </p:spPr>
        <p:txBody>
          <a:bodyPr/>
          <a:lstStyle>
            <a:lvl1pPr marL="0" indent="0" algn="ctr">
              <a:buNone/>
              <a:defRPr sz="1000" baseline="0"/>
            </a:lvl1pPr>
          </a:lstStyle>
          <a:p>
            <a:pPr lvl="0"/>
            <a:r>
              <a:rPr lang="en-US" dirty="0"/>
              <a:t>Source: Info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256868" y="6273800"/>
            <a:ext cx="4677833" cy="304800"/>
          </a:xfrm>
        </p:spPr>
        <p:txBody>
          <a:bodyPr/>
          <a:lstStyle>
            <a:lvl1pPr marL="0" indent="0" algn="ctr">
              <a:buNone/>
              <a:defRPr sz="1000">
                <a:solidFill>
                  <a:srgbClr val="636D78"/>
                </a:solidFill>
              </a:defRPr>
            </a:lvl1pPr>
          </a:lstStyle>
          <a:p>
            <a:pPr lvl="0"/>
            <a:r>
              <a:rPr lang="en-US" dirty="0"/>
              <a:t>Source: Info here</a:t>
            </a:r>
          </a:p>
        </p:txBody>
      </p:sp>
    </p:spTree>
    <p:extLst>
      <p:ext uri="{BB962C8B-B14F-4D97-AF65-F5344CB8AC3E}">
        <p14:creationId xmlns:p14="http://schemas.microsoft.com/office/powerpoint/2010/main" val="27852672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4879749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400800" y="1400562"/>
            <a:ext cx="5181600" cy="517803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Tx/>
              <a:buNone/>
              <a:defRPr sz="1800">
                <a:solidFill>
                  <a:srgbClr val="636D78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353" y="1400562"/>
            <a:ext cx="4879749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91201" y="1400561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91201" y="188081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91201" y="2361067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91201" y="284132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91201" y="3321573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3454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: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3" y="1767417"/>
            <a:ext cx="5171845" cy="2580216"/>
          </a:xfrm>
        </p:spPr>
        <p:txBody>
          <a:bodyPr/>
          <a:lstStyle>
            <a:lvl1pPr marL="0" indent="0">
              <a:lnSpc>
                <a:spcPct val="110000"/>
              </a:lnSpc>
              <a:buFontTx/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165669" y="1400562"/>
            <a:ext cx="4749212" cy="4762903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0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2pPr>
            <a:lvl3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3pPr>
            <a:lvl4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4pPr>
            <a:lvl5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defRPr sz="1867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00562"/>
            <a:ext cx="5171847" cy="366855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485742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6818287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818287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706653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300311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00311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91485" y="4038600"/>
            <a:ext cx="4576323" cy="552451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5706654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33" hasCustomPrompt="1"/>
          </p:nvPr>
        </p:nvSpPr>
        <p:spPr>
          <a:xfrm>
            <a:off x="1891486" y="4739219"/>
            <a:ext cx="4576324" cy="126166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95384417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1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20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4574444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62463" y="685527"/>
            <a:ext cx="4082744" cy="5723472"/>
            <a:chOff x="4905418" y="78870"/>
            <a:chExt cx="3280862" cy="459933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418" y="78870"/>
              <a:ext cx="3280862" cy="459933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 userDrawn="1"/>
          </p:nvSpPr>
          <p:spPr>
            <a:xfrm>
              <a:off x="5762618" y="1097504"/>
              <a:ext cx="1588928" cy="2650147"/>
            </a:xfrm>
            <a:prstGeom prst="rect">
              <a:avLst/>
            </a:prstGeom>
            <a:solidFill>
              <a:srgbClr val="4D4E4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60" tIns="91440" rIns="137160" bIns="91440" numCol="1" spcCol="38100" rtlCol="0" anchor="t">
              <a:normAutofit/>
            </a:bodyPr>
            <a:lstStyle/>
            <a:p>
              <a:pPr marL="0" marR="0" indent="0" algn="ctr" defTabSz="81278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1" y="2572512"/>
            <a:ext cx="54864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67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4766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827434" y="1953127"/>
            <a:ext cx="1985433" cy="33067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40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486400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647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20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990213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088727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47607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4863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6837005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62" y="99429"/>
            <a:ext cx="6131189" cy="71459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7216913" y="1553103"/>
            <a:ext cx="3250660" cy="4238560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600" marR="0" indent="-228600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2384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7227140" y="1553103"/>
            <a:ext cx="3240432" cy="4238560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73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2626016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4689"/>
            <a:ext cx="517137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11360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3601195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088784"/>
            <a:ext cx="317500" cy="319616"/>
          </a:xfrm>
          <a:solidFill>
            <a:srgbClr val="FFFFFF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2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2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2578505"/>
            <a:ext cx="4685387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1938100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400562"/>
            <a:ext cx="5171847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810663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572512"/>
            <a:ext cx="5486400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 spc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42416626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2572512"/>
            <a:ext cx="5181601" cy="381101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r>
              <a:rPr lang="en-US" dirty="0"/>
              <a:t>Body level one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00562"/>
            <a:ext cx="5171845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696723"/>
            <a:ext cx="5181532" cy="810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24135" y="1813265"/>
            <a:ext cx="5444067" cy="3508035"/>
          </a:xfrm>
          <a:prstGeom prst="rect">
            <a:avLst/>
          </a:prstGeom>
          <a:solidFill>
            <a:srgbClr val="4D4E4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54176" y="1813265"/>
            <a:ext cx="5337825" cy="3418895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18" y="985677"/>
            <a:ext cx="8280533" cy="55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11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509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605193" y="3208160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605193" y="369574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605193" y="4183339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605193" y="4670928"/>
            <a:ext cx="317500" cy="319616"/>
          </a:xfrm>
          <a:solidFill>
            <a:srgbClr val="FFFFFF"/>
          </a:solidFill>
        </p:spPr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65467" cy="555239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75153" cy="146392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3" name="Shape 54"/>
          <p:cNvSpPr>
            <a:spLocks noGrp="1"/>
          </p:cNvSpPr>
          <p:nvPr>
            <p:ph type="body" idx="1" hasCustomPrompt="1"/>
          </p:nvPr>
        </p:nvSpPr>
        <p:spPr>
          <a:xfrm>
            <a:off x="1105787" y="3169759"/>
            <a:ext cx="3079035" cy="321404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3792728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Headshot 3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926801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926801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815168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1416433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416433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28"/>
          </p:nvPr>
        </p:nvSpPr>
        <p:spPr>
          <a:xfrm>
            <a:off x="8422509" y="1148119"/>
            <a:ext cx="2353056" cy="2351095"/>
          </a:xfrm>
          <a:prstGeom prst="rect">
            <a:avLst/>
          </a:prstGeom>
          <a:solidFill>
            <a:srgbClr val="DDE6ED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8422509" y="1148120"/>
            <a:ext cx="2353056" cy="2367713"/>
          </a:xfrm>
          <a:prstGeom prst="rect">
            <a:avLst/>
          </a:prstGeom>
          <a:noFill/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21920" rIns="182880" bIns="121920" numCol="1" spcCol="38100" rtlCol="0" anchor="t">
            <a:normAutofit/>
          </a:bodyPr>
          <a:lstStyle/>
          <a:p>
            <a:pPr marL="0" marR="0" indent="0" algn="ctr" defTabSz="8127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7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310876" y="4038600"/>
            <a:ext cx="4576323" cy="552451"/>
          </a:xfrm>
        </p:spPr>
        <p:txBody>
          <a:bodyPr rIns="0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2pPr>
            <a:lvl3pPr marL="634984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3pPr>
            <a:lvl4pPr marL="952476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4pPr>
            <a:lvl5pPr marL="1269968" indent="0">
              <a:buFontTx/>
              <a:buNone/>
              <a:defRPr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7310877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815169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1" y="4739219"/>
            <a:ext cx="4576324" cy="1261667"/>
          </a:xfrm>
        </p:spPr>
        <p:txBody>
          <a:bodyPr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aseline="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473200" y="528320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89564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01250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4" y="1400562"/>
            <a:ext cx="3576452" cy="540748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2"/>
            <a:ext cx="3586137" cy="147778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11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3174506"/>
            <a:ext cx="3576452" cy="3388591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7270181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obile 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lay 4@3x.png" descr="Relay 4@3x.png"/>
          <p:cNvPicPr>
            <a:picLocks noChangeAspect="1"/>
          </p:cNvPicPr>
          <p:nvPr userDrawn="1"/>
        </p:nvPicPr>
        <p:blipFill>
          <a:blip r:embed="rId2">
            <a:extLst/>
          </a:blip>
          <a:srcRect t="7" b="7"/>
          <a:stretch>
            <a:fillRect/>
          </a:stretch>
        </p:blipFill>
        <p:spPr>
          <a:xfrm>
            <a:off x="3509630" y="1"/>
            <a:ext cx="10349124" cy="846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15764" y="1466742"/>
            <a:ext cx="8784439" cy="5472873"/>
          </a:xfrm>
          <a:solidFill>
            <a:srgbClr val="4D4E4F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8" name="Shape 73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" y="3235099"/>
            <a:ext cx="3531288" cy="30387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304792" marR="0" indent="-304792" algn="l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61D5"/>
              </a:buClr>
              <a:buSzPct val="120000"/>
              <a:buFont typeface=".AppleSystemUIFont" charset="0"/>
              <a:buChar char="/"/>
              <a:tabLst/>
              <a:defRPr sz="1800" spc="0" baseline="0">
                <a:solidFill>
                  <a:srgbClr val="72848E"/>
                </a:solidFill>
                <a:latin typeface="+mn-lt"/>
                <a:ea typeface="Lato Regular"/>
                <a:cs typeface="Lato Regular"/>
                <a:sym typeface="Lato Regular"/>
              </a:defRPr>
            </a:lvl1pPr>
            <a:lvl2pPr marL="0" indent="317492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indent="634984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indent="952476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indent="1269968">
              <a:lnSpc>
                <a:spcPct val="110000"/>
              </a:lnSpc>
              <a:spcBef>
                <a:spcPts val="3000"/>
              </a:spcBef>
              <a:buSzTx/>
              <a:buNone/>
              <a:defRPr sz="1700">
                <a:solidFill>
                  <a:srgbClr val="76838E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r>
              <a:rPr lang="en-US" dirty="0"/>
              <a:t>Bullet one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5" y="1400562"/>
            <a:ext cx="3521533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3531220" cy="15383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71969817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u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egue 1">
    <p:bg>
      <p:bgPr>
        <a:solidFill>
          <a:srgbClr val="15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22445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5" y="1400562"/>
            <a:ext cx="5171845" cy="296161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9669" y="1696723"/>
            <a:ext cx="5181532" cy="741677"/>
          </a:xfrm>
        </p:spPr>
        <p:txBody>
          <a:bodyPr/>
          <a:lstStyle>
            <a:lvl1pPr marL="0" indent="0">
              <a:buNone/>
              <a:defRPr sz="3200">
                <a:solidFill>
                  <a:srgbClr val="151F26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  <p:sp>
        <p:nvSpPr>
          <p:cNvPr id="9" name="Shape 54"/>
          <p:cNvSpPr>
            <a:spLocks noGrp="1"/>
          </p:cNvSpPr>
          <p:nvPr>
            <p:ph type="body" idx="1" hasCustomPrompt="1"/>
          </p:nvPr>
        </p:nvSpPr>
        <p:spPr>
          <a:xfrm>
            <a:off x="619354" y="2458721"/>
            <a:ext cx="5171847" cy="3963484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914377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39"/>
            <a:ext cx="10972800" cy="10999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953249" y="2097025"/>
            <a:ext cx="4114801" cy="3756543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447426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5647068" cy="4481576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0D6"/>
              </a:buClr>
              <a:buSzPct val="100000"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1219170" indent="-304792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67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8085222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solidFill>
            <a:srgbClr val="E9EEF3"/>
          </a:solidFill>
        </p:spPr>
        <p:txBody>
          <a:bodyPr rIns="0"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3382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1"/>
          <p:cNvSpPr>
            <a:spLocks noGrp="1"/>
          </p:cNvSpPr>
          <p:nvPr>
            <p:ph type="title" hasCustomPrompt="1"/>
          </p:nvPr>
        </p:nvSpPr>
        <p:spPr>
          <a:xfrm>
            <a:off x="930728" y="2584451"/>
            <a:ext cx="10330547" cy="221614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4" name="Shape 54"/>
          <p:cNvSpPr>
            <a:spLocks noGrp="1"/>
          </p:cNvSpPr>
          <p:nvPr>
            <p:ph type="body" idx="1" hasCustomPrompt="1"/>
          </p:nvPr>
        </p:nvSpPr>
        <p:spPr>
          <a:xfrm>
            <a:off x="930728" y="5061857"/>
            <a:ext cx="10330544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0D6"/>
                </a:solidFill>
                <a:effectLst/>
                <a:latin typeface="+mn-l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500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6215793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1"/>
          <p:cNvSpPr>
            <a:spLocks noGrp="1"/>
          </p:cNvSpPr>
          <p:nvPr>
            <p:ph type="title" hasCustomPrompt="1"/>
          </p:nvPr>
        </p:nvSpPr>
        <p:spPr>
          <a:xfrm>
            <a:off x="914401" y="2146300"/>
            <a:ext cx="4860473" cy="221614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7" name="Shape 54"/>
          <p:cNvSpPr>
            <a:spLocks noGrp="1"/>
          </p:cNvSpPr>
          <p:nvPr>
            <p:ph type="body" idx="1" hasCustomPrompt="1"/>
          </p:nvPr>
        </p:nvSpPr>
        <p:spPr>
          <a:xfrm>
            <a:off x="914400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778047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84136" y="1210156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8000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0" hasCustomPrompt="1"/>
          </p:nvPr>
        </p:nvSpPr>
        <p:spPr>
          <a:xfrm>
            <a:off x="6415135" y="4623707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  <a:latin typeface="+mn-lt"/>
                <a:ea typeface="Andale Mono" charset="0"/>
                <a:cs typeface="Andale Mono" charset="0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545454"/>
                </a:solidFill>
                <a:effectLst/>
                <a:latin typeface="Roboto" charset="0"/>
              </a:rPr>
              <a:t>— </a:t>
            </a:r>
            <a:r>
              <a:rPr lang="en-US" dirty="0"/>
              <a:t>Full Name</a:t>
            </a:r>
            <a:endParaRPr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4235" y="2146301"/>
            <a:ext cx="4861984" cy="2216151"/>
          </a:xfrm>
        </p:spPr>
        <p:txBody>
          <a:bodyPr rIns="0" anchor="ctr"/>
          <a:lstStyle>
            <a:lvl1pPr marL="0" indent="0" algn="ctr">
              <a:lnSpc>
                <a:spcPct val="100000"/>
              </a:lnSpc>
              <a:buFontTx/>
              <a:buNone/>
              <a:defRPr sz="2400">
                <a:solidFill>
                  <a:srgbClr val="000000"/>
                </a:solidFill>
                <a:latin typeface="+mj-lt"/>
              </a:defRPr>
            </a:lvl1pPr>
            <a:lvl2pPr marL="317492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2pPr>
            <a:lvl3pPr marL="634984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3pPr>
            <a:lvl4pPr marL="952476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4pPr>
            <a:lvl5pPr marL="1269968" indent="0" algn="ctr">
              <a:buFontTx/>
              <a:buNone/>
              <a:defRPr sz="2400">
                <a:solidFill>
                  <a:srgbClr val="151F26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178058108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91"/>
          <p:cNvSpPr>
            <a:spLocks noGrp="1"/>
          </p:cNvSpPr>
          <p:nvPr>
            <p:ph type="title" hasCustomPrompt="1"/>
          </p:nvPr>
        </p:nvSpPr>
        <p:spPr>
          <a:xfrm>
            <a:off x="920125" y="1486389"/>
            <a:ext cx="4860473" cy="1362876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304796">
              <a:lnSpc>
                <a:spcPct val="100000"/>
              </a:lnSpc>
              <a:spcBef>
                <a:spcPts val="0"/>
              </a:spcBef>
              <a:defRPr kumimoji="0" sz="2133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</a:lstStyle>
          <a:p>
            <a:r>
              <a:rPr lang="en-US" dirty="0"/>
              <a:t>Quote text</a:t>
            </a:r>
            <a:endParaRPr dirty="0"/>
          </a:p>
        </p:txBody>
      </p:sp>
      <p:sp>
        <p:nvSpPr>
          <p:cNvPr id="23" name="Shape 54"/>
          <p:cNvSpPr>
            <a:spLocks noGrp="1"/>
          </p:cNvSpPr>
          <p:nvPr>
            <p:ph type="body" idx="1" hasCustomPrompt="1"/>
          </p:nvPr>
        </p:nvSpPr>
        <p:spPr>
          <a:xfrm>
            <a:off x="920124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2289860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5" name="Shape 54"/>
          <p:cNvSpPr>
            <a:spLocks noGrp="1"/>
          </p:cNvSpPr>
          <p:nvPr>
            <p:ph type="body" idx="10" hasCustomPrompt="1"/>
          </p:nvPr>
        </p:nvSpPr>
        <p:spPr>
          <a:xfrm>
            <a:off x="920124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2289860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7" name="Shape 54"/>
          <p:cNvSpPr>
            <a:spLocks noGrp="1"/>
          </p:cNvSpPr>
          <p:nvPr>
            <p:ph type="body" idx="11" hasCustomPrompt="1"/>
          </p:nvPr>
        </p:nvSpPr>
        <p:spPr>
          <a:xfrm>
            <a:off x="6417292" y="2849264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7787028" y="835137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29" name="Shape 54"/>
          <p:cNvSpPr>
            <a:spLocks noGrp="1"/>
          </p:cNvSpPr>
          <p:nvPr>
            <p:ph type="body" idx="12" hasCustomPrompt="1"/>
          </p:nvPr>
        </p:nvSpPr>
        <p:spPr>
          <a:xfrm>
            <a:off x="6417292" y="5616325"/>
            <a:ext cx="4860472" cy="805544"/>
          </a:xfrm>
          <a:prstGeom prst="rect">
            <a:avLst/>
          </a:prstGeom>
          <a:noFill/>
        </p:spPr>
        <p:txBody>
          <a:bodyPr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lang="en-US" b="0" i="0" smtClean="0">
                <a:solidFill>
                  <a:srgbClr val="0061D5"/>
                </a:solidFill>
                <a:effectLst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sz="1867" b="0" i="0">
                <a:solidFill>
                  <a:srgbClr val="0061D5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Roboto" charset="0"/>
              </a:rPr>
              <a:t>—</a:t>
            </a:r>
            <a:r>
              <a:rPr lang="en-US" dirty="0"/>
              <a:t> Full Name</a:t>
            </a:r>
            <a:endParaRPr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787028" y="3602199"/>
            <a:ext cx="2121000" cy="936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8669866">
              <a:lnSpc>
                <a:spcPct val="100000"/>
              </a:lnSpc>
            </a:pPr>
            <a:r>
              <a:rPr lang="en-US" sz="5333" b="1" dirty="0">
                <a:solidFill>
                  <a:srgbClr val="0061D5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7126" y="1486388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7126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19958" y="4253450"/>
            <a:ext cx="4860805" cy="1363005"/>
          </a:xfrm>
        </p:spPr>
        <p:txBody>
          <a:bodyPr rIns="0" anchor="ctr" anchorCtr="0"/>
          <a:lstStyle>
            <a:lvl1pPr marL="0" indent="0" algn="ctr">
              <a:lnSpc>
                <a:spcPct val="100000"/>
              </a:lnSpc>
              <a:buNone/>
              <a:defRPr sz="2133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209043258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4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320955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447384" y="1345699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6475547" y="1148120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448051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193703" y="2403813"/>
            <a:ext cx="123175" cy="4104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60" tIns="60960" rIns="60960" bIns="60960" rtlCol="0">
            <a:sp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1867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497120" y="1345699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497787" y="2207684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37"/>
          </p:nvPr>
        </p:nvSpPr>
        <p:spPr>
          <a:xfrm>
            <a:off x="1320955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3447384" y="3861921"/>
            <a:ext cx="2149072" cy="78538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39"/>
          </p:nvPr>
        </p:nvSpPr>
        <p:spPr>
          <a:xfrm>
            <a:off x="6475547" y="3664341"/>
            <a:ext cx="1816515" cy="1815000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448051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497120" y="3861921"/>
            <a:ext cx="2149072" cy="79870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497787" y="4723905"/>
            <a:ext cx="2647949" cy="879227"/>
          </a:xfr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0414958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113514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914145" y="2231368"/>
            <a:ext cx="8229600" cy="204802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4470862"/>
            <a:ext cx="8229345" cy="123586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Name,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1" y="1272485"/>
            <a:ext cx="701828" cy="3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62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0" y="1659526"/>
            <a:ext cx="12192000" cy="1102857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1717"/>
            <a:ext cx="12192000" cy="108403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name, Job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24863" y="859783"/>
            <a:ext cx="742275" cy="400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4" y="3610739"/>
            <a:ext cx="9506673" cy="32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3010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2"/>
          <p:cNvSpPr txBox="1">
            <a:spLocks/>
          </p:cNvSpPr>
          <p:nvPr userDrawn="1"/>
        </p:nvSpPr>
        <p:spPr>
          <a:xfrm>
            <a:off x="1974977" y="852551"/>
            <a:ext cx="2121844" cy="9195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4800" dirty="0"/>
              <a:t>Agenda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950884" y="853018"/>
            <a:ext cx="5486400" cy="4567767"/>
          </a:xfrm>
        </p:spPr>
        <p:txBody>
          <a:bodyPr/>
          <a:lstStyle>
            <a:lvl1pPr marL="228600" indent="-228600" algn="l">
              <a:lnSpc>
                <a:spcPct val="100000"/>
              </a:lnSpc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section one</a:t>
            </a:r>
          </a:p>
        </p:txBody>
      </p:sp>
    </p:spTree>
    <p:extLst>
      <p:ext uri="{BB962C8B-B14F-4D97-AF65-F5344CB8AC3E}">
        <p14:creationId xmlns:p14="http://schemas.microsoft.com/office/powerpoint/2010/main" val="798331258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ayout: Key points 3-up with icon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9"/>
          </p:nvPr>
        </p:nvSpPr>
        <p:spPr>
          <a:xfrm>
            <a:off x="208124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3"/>
          <p:cNvSpPr>
            <a:spLocks noGrp="1" noChangeAspect="1"/>
          </p:cNvSpPr>
          <p:nvPr>
            <p:ph type="pic" sz="quarter" idx="20"/>
          </p:nvPr>
        </p:nvSpPr>
        <p:spPr>
          <a:xfrm>
            <a:off x="5791201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3"/>
          <p:cNvSpPr>
            <a:spLocks noGrp="1" noChangeAspect="1"/>
          </p:cNvSpPr>
          <p:nvPr>
            <p:ph type="pic" sz="quarter" idx="21"/>
          </p:nvPr>
        </p:nvSpPr>
        <p:spPr>
          <a:xfrm>
            <a:off x="9536945" y="2126632"/>
            <a:ext cx="605564" cy="609600"/>
          </a:xfrm>
          <a:solidFill>
            <a:srgbClr val="0061D5"/>
          </a:solidFill>
        </p:spPr>
        <p:txBody>
          <a:bodyPr/>
          <a:lstStyle>
            <a:lvl1pPr>
              <a:lnSpc>
                <a:spcPct val="100000"/>
              </a:lnSpc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3524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341376" y="3043196"/>
            <a:ext cx="3520017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9228" y="3043196"/>
            <a:ext cx="3520016" cy="47201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 point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613524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4341376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069228" y="3519539"/>
            <a:ext cx="3520017" cy="2764367"/>
          </a:xfrm>
        </p:spPr>
        <p:txBody>
          <a:bodyPr lIns="0" tIns="91440" rIns="0"/>
          <a:lstStyle>
            <a:lvl1pPr marL="0" indent="0" algn="ctr">
              <a:lnSpc>
                <a:spcPct val="10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2pPr>
            <a:lvl3pPr marL="47903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3pPr>
            <a:lvl4pPr marL="669527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4pPr>
            <a:lvl5pPr marL="860022" indent="0" algn="ctr">
              <a:lnSpc>
                <a:spcPct val="110000"/>
              </a:lnSpc>
              <a:spcAft>
                <a:spcPts val="800"/>
              </a:spcAft>
              <a:buClr>
                <a:srgbClr val="0061D5"/>
              </a:buClr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951873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0787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1374525"/>
            <a:ext cx="5486400" cy="4567767"/>
          </a:xfrm>
        </p:spPr>
        <p:txBody>
          <a:bodyPr/>
          <a:lstStyle>
            <a:lvl1pPr marL="0" indent="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None/>
              <a:defRPr baseline="0"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784850" y="1408900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784850" y="1987689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5784850" y="2566478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5784850" y="314526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784850" y="3724057"/>
            <a:ext cx="317500" cy="319616"/>
          </a:xfrm>
          <a:noFill/>
        </p:spPr>
        <p:txBody>
          <a:bodyPr/>
          <a:lstStyle>
            <a:lvl1pPr marL="0" indent="0">
              <a:buNone/>
              <a:defRPr sz="1067">
                <a:solidFill>
                  <a:srgbClr val="0061D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19352" y="1400563"/>
            <a:ext cx="4961512" cy="311822"/>
          </a:xfrm>
        </p:spPr>
        <p:txBody>
          <a:bodyPr lIns="0" tIns="0" anchor="t"/>
          <a:lstStyle>
            <a:lvl1pPr marL="0" indent="0" algn="l">
              <a:buNone/>
              <a:defRPr kumimoji="0" lang="en-US" sz="21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Shape 53"/>
          <p:cNvSpPr txBox="1">
            <a:spLocks/>
          </p:cNvSpPr>
          <p:nvPr userDrawn="1"/>
        </p:nvSpPr>
        <p:spPr>
          <a:xfrm>
            <a:off x="4462272" y="1767843"/>
            <a:ext cx="4971265" cy="22365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1764792"/>
            <a:ext cx="4972051" cy="272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>
                <a:solidFill>
                  <a:srgbClr val="FFFFFF"/>
                </a:solidFill>
              </a:rPr>
              <a:t>Slide title,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Lato</a:t>
            </a:r>
            <a:r>
              <a:rPr lang="en-US" dirty="0">
                <a:solidFill>
                  <a:srgbClr val="FFFFFF"/>
                </a:solidFill>
              </a:rPr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465149888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165270" y="1376305"/>
            <a:ext cx="5486400" cy="4567767"/>
          </a:xfrm>
        </p:spPr>
        <p:txBody>
          <a:bodyPr/>
          <a:lstStyle>
            <a:lvl1pPr marL="228600" indent="-228600" algn="l">
              <a:spcAft>
                <a:spcPts val="2400"/>
              </a:spcAft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n-lt"/>
              </a:defRPr>
            </a:lvl1pPr>
            <a:lvl2pPr marL="634984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2pPr>
            <a:lvl3pPr marL="952476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3pPr>
            <a:lvl4pPr marL="1269968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4pPr>
            <a:lvl5pPr marL="1587460" indent="-317492" algn="l">
              <a:buClr>
                <a:srgbClr val="FFFFFF"/>
              </a:buClr>
              <a:buSzPct val="120000"/>
              <a:buFont typeface=".AppleSystemUIFont" charset="0"/>
              <a:buChar char="/"/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r>
              <a:rPr lang="en-US" dirty="0"/>
              <a:t>Bullet one</a:t>
            </a:r>
          </a:p>
          <a:p>
            <a:r>
              <a:rPr lang="en-US" dirty="0"/>
              <a:t>Bullet two</a:t>
            </a:r>
          </a:p>
          <a:p>
            <a:r>
              <a:rPr lang="en-US" dirty="0"/>
              <a:t>Bullet three</a:t>
            </a:r>
          </a:p>
          <a:p>
            <a:r>
              <a:rPr lang="en-US" dirty="0"/>
              <a:t>Bullet four</a:t>
            </a:r>
          </a:p>
          <a:p>
            <a:r>
              <a:rPr lang="en-US" dirty="0"/>
              <a:t>Bullet five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9353" y="1400562"/>
            <a:ext cx="5171847" cy="500943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764792"/>
            <a:ext cx="5181600" cy="2580216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hangingPunct="1"/>
            <a:r>
              <a:rPr lang="en-US" dirty="0"/>
              <a:t>Slide title, 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Light, 32 pt.</a:t>
            </a:r>
          </a:p>
        </p:txBody>
      </p:sp>
    </p:spTree>
    <p:extLst>
      <p:ext uri="{BB962C8B-B14F-4D97-AF65-F5344CB8AC3E}">
        <p14:creationId xmlns:p14="http://schemas.microsoft.com/office/powerpoint/2010/main" val="187807536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 userDrawn="1"/>
        </p:nvSpPr>
        <p:spPr>
          <a:xfrm flipV="1">
            <a:off x="1509826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3" name="Line"/>
          <p:cNvSpPr/>
          <p:nvPr userDrawn="1"/>
        </p:nvSpPr>
        <p:spPr>
          <a:xfrm flipV="1">
            <a:off x="470026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4" name="Line"/>
          <p:cNvSpPr/>
          <p:nvPr userDrawn="1"/>
        </p:nvSpPr>
        <p:spPr>
          <a:xfrm flipV="1">
            <a:off x="7876181" y="3055938"/>
            <a:ext cx="0" cy="800101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60960" tIns="60960" rIns="60960" bIns="60960"/>
          <a:lstStyle/>
          <a:p>
            <a:endParaRPr sz="1125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09209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885128" y="3060049"/>
            <a:ext cx="2793955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>
                <a:solidFill>
                  <a:srgbClr val="FFFFFF"/>
                </a:solidFill>
              </a:rPr>
              <a:t>Sit </a:t>
            </a:r>
            <a:r>
              <a:rPr lang="en-US" sz="2133" dirty="0" err="1">
                <a:solidFill>
                  <a:srgbClr val="FFFFFF"/>
                </a:solidFill>
              </a:rPr>
              <a:t>amet</a:t>
            </a:r>
            <a:r>
              <a:rPr lang="en-US" sz="2133" dirty="0">
                <a:solidFill>
                  <a:srgbClr val="FFFFFF"/>
                </a:solidFill>
              </a:rPr>
              <a:t>, </a:t>
            </a:r>
            <a:r>
              <a:rPr lang="en-US" sz="2133" dirty="0" err="1">
                <a:solidFill>
                  <a:srgbClr val="FFFFFF"/>
                </a:solidFill>
              </a:rPr>
              <a:t>consectetur</a:t>
            </a:r>
            <a:br>
              <a:rPr lang="en-US" sz="2133" dirty="0"/>
            </a:br>
            <a:r>
              <a:rPr lang="en-US" sz="2133" dirty="0" err="1">
                <a:solidFill>
                  <a:srgbClr val="FFFFFF"/>
                </a:solidFill>
              </a:rPr>
              <a:t>adipiscing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elit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61048" y="3060049"/>
            <a:ext cx="2793953" cy="841248"/>
          </a:xfrm>
        </p:spPr>
        <p:txBody>
          <a:bodyPr/>
          <a:lstStyle>
            <a:lvl1pPr marL="0" indent="0">
              <a:buNone/>
              <a:defRPr sz="1867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133" dirty="0" err="1">
                <a:solidFill>
                  <a:srgbClr val="FFFFFF"/>
                </a:solidFill>
              </a:rPr>
              <a:t>Lorem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r>
              <a:rPr lang="en-US" sz="2133" dirty="0" err="1">
                <a:solidFill>
                  <a:srgbClr val="FFFFFF"/>
                </a:solidFill>
              </a:rPr>
              <a:t>ipsum</a:t>
            </a:r>
            <a:r>
              <a:rPr lang="en-US" sz="2133" dirty="0">
                <a:solidFill>
                  <a:srgbClr val="FFFFFF"/>
                </a:solidFill>
              </a:rPr>
              <a:t> </a:t>
            </a:r>
            <a:br>
              <a:rPr lang="en-US" sz="2133" dirty="0">
                <a:solidFill>
                  <a:srgbClr val="FFFFFF"/>
                </a:solidFill>
              </a:rPr>
            </a:br>
            <a:r>
              <a:rPr lang="en-US" sz="2133" dirty="0">
                <a:solidFill>
                  <a:srgbClr val="FFFFFF"/>
                </a:solidFill>
              </a:rPr>
              <a:t>dolor ad minim 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85440308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Headshot 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327491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280172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280171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6" name="Picture Placeholder 3"/>
          <p:cNvSpPr>
            <a:spLocks noGrp="1" noChangeAspect="1"/>
          </p:cNvSpPr>
          <p:nvPr>
            <p:ph type="pic" sz="quarter" idx="48"/>
          </p:nvPr>
        </p:nvSpPr>
        <p:spPr>
          <a:xfrm>
            <a:off x="9192387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8145068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8145067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69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5327491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4280172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US" dirty="0"/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53" hasCustomPrompt="1"/>
          </p:nvPr>
        </p:nvSpPr>
        <p:spPr>
          <a:xfrm>
            <a:off x="4280171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2" name="Picture Placeholder 3"/>
          <p:cNvSpPr>
            <a:spLocks noGrp="1" noChangeAspect="1"/>
          </p:cNvSpPr>
          <p:nvPr>
            <p:ph type="pic" sz="quarter" idx="54"/>
          </p:nvPr>
        </p:nvSpPr>
        <p:spPr>
          <a:xfrm>
            <a:off x="9192387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8145068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8145067" y="5958453"/>
            <a:ext cx="3744068" cy="879227"/>
          </a:xfrm>
        </p:spPr>
        <p:txBody>
          <a:bodyPr lIns="0" rIns="9144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5" name="Picture Placeholder 3"/>
          <p:cNvSpPr>
            <a:spLocks noGrp="1" noChangeAspect="1"/>
          </p:cNvSpPr>
          <p:nvPr>
            <p:ph type="pic" sz="quarter" idx="57"/>
          </p:nvPr>
        </p:nvSpPr>
        <p:spPr>
          <a:xfrm>
            <a:off x="1369413" y="1064645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22095" y="2697251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322094" y="3059057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  <p:sp>
        <p:nvSpPr>
          <p:cNvPr id="78" name="Picture Placeholder 3"/>
          <p:cNvSpPr>
            <a:spLocks noGrp="1" noChangeAspect="1"/>
          </p:cNvSpPr>
          <p:nvPr>
            <p:ph type="pic" sz="quarter" idx="60"/>
          </p:nvPr>
        </p:nvSpPr>
        <p:spPr>
          <a:xfrm>
            <a:off x="1369413" y="3964041"/>
            <a:ext cx="1537019" cy="1535737"/>
          </a:xfrm>
          <a:prstGeom prst="rect">
            <a:avLst/>
          </a:prstGeom>
          <a:solidFill>
            <a:srgbClr val="E9EEF3"/>
          </a:solidFill>
        </p:spPr>
        <p:txBody>
          <a:bodyPr rIns="0"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322095" y="5596647"/>
            <a:ext cx="3744067" cy="392309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rgbClr val="000000"/>
                </a:solidFill>
                <a:latin typeface="+mj-lt"/>
              </a:defRPr>
            </a:lvl1pPr>
            <a:lvl2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2360D6"/>
                </a:solidFill>
              </a:defRPr>
            </a:lvl2pPr>
            <a:lvl3pPr marL="0" indent="0" algn="ctr">
              <a:spcBef>
                <a:spcPts val="1067"/>
              </a:spcBef>
              <a:spcAft>
                <a:spcPts val="1067"/>
              </a:spcAft>
              <a:buNone/>
              <a:defRPr>
                <a:solidFill>
                  <a:srgbClr val="687F85"/>
                </a:solidFill>
              </a:defRPr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322094" y="5958453"/>
            <a:ext cx="3744068" cy="879227"/>
          </a:xfrm>
        </p:spPr>
        <p:txBody>
          <a:bodyPr lIns="0" rIns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636D7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57390947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72555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9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Transition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7723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rIns="0" anchor="ctr"/>
          <a:lstStyle>
            <a:lvl1pPr algn="ctr" defTabSz="304792">
              <a:lnSpc>
                <a:spcPct val="100000"/>
              </a:lnSpc>
              <a:spcBef>
                <a:spcPts val="2251"/>
              </a:spcBef>
              <a:defRPr spc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Summary/key point slide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3716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x9-background.jpg" descr="16x9-background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9"/>
            <a:ext cx="12191612" cy="68571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1164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: Thank you">
    <p:bg>
      <p:bgPr>
        <a:solidFill>
          <a:srgbClr val="006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1981072" y="2231368"/>
            <a:ext cx="8229600" cy="2048025"/>
          </a:xfrm>
          <a:prstGeom prst="rect">
            <a:avLst/>
          </a:prstGeom>
        </p:spPr>
        <p:txBody>
          <a:bodyPr lIns="228600" anchor="ctr"/>
          <a:lstStyle>
            <a:lvl1pPr algn="ctr"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981328" y="5037933"/>
            <a:ext cx="8229345" cy="1235868"/>
          </a:xfrm>
        </p:spPr>
        <p:txBody>
          <a:bodyPr lIns="22860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1pPr>
          </a:lstStyle>
          <a:p>
            <a:pPr lvl="0"/>
            <a:r>
              <a:rPr lang="en-US" dirty="0"/>
              <a:t>Full name 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7052" y="1091373"/>
            <a:ext cx="1037640" cy="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5321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2513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4768C9-A216-BD48-9E19-D5DC54A7BDBA}"/>
              </a:ext>
            </a:extLst>
          </p:cNvPr>
          <p:cNvSpPr txBox="1"/>
          <p:nvPr userDrawn="1"/>
        </p:nvSpPr>
        <p:spPr>
          <a:xfrm>
            <a:off x="1149178" y="531341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3471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1: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1" y="2097024"/>
            <a:ext cx="10982552" cy="384369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2pPr>
            <a:lvl3pPr marL="4572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3pPr>
            <a:lvl4pPr marL="6858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4pPr>
            <a:lvl5pPr marL="914400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defRPr sz="1800" b="0" i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  <a:sym typeface="Lato Light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</a:p>
        </p:txBody>
      </p:sp>
      <p:sp>
        <p:nvSpPr>
          <p:cNvPr id="6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6091" y="1426464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349435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2: One column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3"/>
          <p:cNvSpPr>
            <a:spLocks noGrp="1"/>
          </p:cNvSpPr>
          <p:nvPr>
            <p:ph type="title" hasCustomPrompt="1"/>
          </p:nvPr>
        </p:nvSpPr>
        <p:spPr>
          <a:xfrm>
            <a:off x="609600" y="897440"/>
            <a:ext cx="10972800" cy="5290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3200">
                <a:solidFill>
                  <a:srgbClr val="171F25"/>
                </a:solidFill>
              </a:defRPr>
            </a:lvl1pPr>
          </a:lstStyle>
          <a:p>
            <a:r>
              <a:rPr lang="en-US" sz="3200" dirty="0"/>
              <a:t>Slide title, </a:t>
            </a:r>
            <a:r>
              <a:rPr lang="en-US" sz="3200" dirty="0" err="1"/>
              <a:t>Lato</a:t>
            </a:r>
            <a:r>
              <a:rPr lang="en-US" sz="3200" dirty="0"/>
              <a:t> Light, 32 pt.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26465"/>
            <a:ext cx="10972800" cy="500876"/>
          </a:xfrm>
        </p:spPr>
        <p:txBody>
          <a:bodyPr lIns="0" tIns="0" anchor="t"/>
          <a:lstStyle>
            <a:lvl1pPr marL="0" indent="0" algn="l">
              <a:lnSpc>
                <a:spcPct val="100000"/>
              </a:lnSpc>
              <a:buNone/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61D5"/>
                </a:solidFill>
                <a:effectLst/>
                <a:uFillTx/>
                <a:latin typeface="+mn-lt"/>
                <a:ea typeface="Lato Light" charset="0"/>
                <a:cs typeface="Lato Light" charset="0"/>
                <a:sym typeface="BrownStd-Ligh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 userDrawn="1"/>
        </p:nvCxnSpPr>
        <p:spPr>
          <a:xfrm>
            <a:off x="7621213" y="2097024"/>
            <a:ext cx="0" cy="3843699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44418" y="2097025"/>
            <a:ext cx="3337983" cy="3843697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600" baseline="0">
                <a:solidFill>
                  <a:srgbClr val="0061D5"/>
                </a:solidFill>
                <a:latin typeface="+mj-lt"/>
              </a:defRPr>
            </a:lvl1pPr>
            <a:lvl2pPr marL="317492" indent="0">
              <a:buNone/>
              <a:defRPr sz="2667">
                <a:solidFill>
                  <a:srgbClr val="0061D5"/>
                </a:solidFill>
                <a:latin typeface="+mj-lt"/>
              </a:defRPr>
            </a:lvl2pPr>
            <a:lvl3pPr marL="634984" indent="0">
              <a:buNone/>
              <a:defRPr sz="2667">
                <a:solidFill>
                  <a:srgbClr val="0061D5"/>
                </a:solidFill>
                <a:latin typeface="+mj-lt"/>
              </a:defRPr>
            </a:lvl3pPr>
            <a:lvl4pPr marL="952476" indent="0">
              <a:buNone/>
              <a:defRPr sz="2667">
                <a:solidFill>
                  <a:srgbClr val="0061D5"/>
                </a:solidFill>
                <a:latin typeface="+mj-lt"/>
              </a:defRPr>
            </a:lvl4pPr>
            <a:lvl5pPr marL="1269968" indent="0">
              <a:buNone/>
              <a:defRPr sz="2667">
                <a:solidFill>
                  <a:srgbClr val="0061D5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or highlight </a:t>
            </a:r>
            <a:br>
              <a:rPr lang="en-US" dirty="0"/>
            </a:br>
            <a:r>
              <a:rPr lang="en-US" dirty="0"/>
              <a:t>3</a:t>
            </a:r>
            <a:r>
              <a:rPr lang="mr-IN" dirty="0"/>
              <a:t>–</a:t>
            </a:r>
            <a:r>
              <a:rPr lang="en-US" dirty="0"/>
              <a:t>4 lines</a:t>
            </a:r>
            <a:br>
              <a:rPr lang="en-US" dirty="0"/>
            </a:br>
            <a:r>
              <a:rPr lang="en-US" dirty="0" err="1"/>
              <a:t>Lato</a:t>
            </a:r>
            <a:r>
              <a:rPr lang="en-US" dirty="0"/>
              <a:t> Light 26 pt.</a:t>
            </a:r>
          </a:p>
        </p:txBody>
      </p:sp>
      <p:sp>
        <p:nvSpPr>
          <p:cNvPr id="10" name="Shape 54"/>
          <p:cNvSpPr>
            <a:spLocks noGrp="1"/>
          </p:cNvSpPr>
          <p:nvPr>
            <p:ph type="body" idx="1" hasCustomPrompt="1"/>
          </p:nvPr>
        </p:nvSpPr>
        <p:spPr>
          <a:xfrm>
            <a:off x="609602" y="2097024"/>
            <a:ext cx="6769767" cy="3843699"/>
          </a:xfrm>
          <a:prstGeom prst="rect">
            <a:avLst/>
          </a:prstGeom>
        </p:spPr>
        <p:txBody>
          <a:bodyPr lIns="0" anchor="t"/>
          <a:lstStyle>
            <a:lvl1pPr marL="0" marR="0" indent="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Tx/>
              <a:buNone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1pPr>
            <a:lvl2pPr marL="2286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2pPr>
            <a:lvl3pPr marL="4572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buSzPct val="100000"/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3pPr>
            <a:lvl4pPr marL="6858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4pPr>
            <a:lvl5pPr marL="914400" marR="0" indent="-228600" algn="l" defTabSz="412740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61D5"/>
              </a:buClr>
              <a:tabLst/>
              <a:defRPr kumimoji="0" lang="en-US" sz="1800" b="0" i="0" u="none" strike="noStrike" cap="none" spc="0" normalizeH="0" baseline="0" dirty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Lato" charset="0"/>
                <a:ea typeface="Lato" charset="0"/>
                <a:cs typeface="Lato" charset="0"/>
                <a:sym typeface="Lato Bold"/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7354406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lang="en-US"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lang="en-US"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lang="en-US"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lang="en-US" dirty="0"/>
              <a:t>Body level four</a:t>
            </a:r>
          </a:p>
          <a:p>
            <a:pPr marL="900183" lvl="4" indent="-201700" rtl="0" fontAlgn="auto" hangingPunct="1">
              <a:spcBef>
                <a:spcPts val="1100"/>
              </a:spcBef>
            </a:pPr>
            <a:r>
              <a:rPr lang="en-US" dirty="0"/>
              <a:t>Body level five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rgbClr val="72848E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rgbClr val="72848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 Placeholder 5"/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/>
              <a:t>Box Platform Developer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76" r:id="rId2"/>
    <p:sldLayoutId id="2147483721" r:id="rId3"/>
    <p:sldLayoutId id="2147483747" r:id="rId4"/>
    <p:sldLayoutId id="2147483748" r:id="rId5"/>
    <p:sldLayoutId id="2147483769" r:id="rId6"/>
    <p:sldLayoutId id="2147483684" r:id="rId7"/>
    <p:sldLayoutId id="2147483740" r:id="rId8"/>
    <p:sldLayoutId id="2147483762" r:id="rId9"/>
    <p:sldLayoutId id="2147483682" r:id="rId10"/>
    <p:sldLayoutId id="2147483764" r:id="rId11"/>
    <p:sldLayoutId id="2147483765" r:id="rId12"/>
    <p:sldLayoutId id="2147483685" r:id="rId13"/>
    <p:sldLayoutId id="2147483763" r:id="rId14"/>
    <p:sldLayoutId id="2147483690" r:id="rId15"/>
    <p:sldLayoutId id="2147483693" r:id="rId16"/>
    <p:sldLayoutId id="2147483770" r:id="rId17"/>
    <p:sldLayoutId id="2147483779" r:id="rId18"/>
    <p:sldLayoutId id="2147483784" r:id="rId19"/>
    <p:sldLayoutId id="2147483771" r:id="rId20"/>
    <p:sldLayoutId id="2147483731" r:id="rId21"/>
    <p:sldLayoutId id="2147483788" r:id="rId22"/>
    <p:sldLayoutId id="2147483790" r:id="rId23"/>
    <p:sldLayoutId id="2147483720" r:id="rId24"/>
    <p:sldLayoutId id="2147483787" r:id="rId25"/>
    <p:sldLayoutId id="2147483791" r:id="rId26"/>
    <p:sldLayoutId id="2147483780" r:id="rId27"/>
    <p:sldLayoutId id="2147483786" r:id="rId28"/>
    <p:sldLayoutId id="2147483744" r:id="rId29"/>
    <p:sldLayoutId id="2147483792" r:id="rId30"/>
    <p:sldLayoutId id="2147483785" r:id="rId31"/>
    <p:sldLayoutId id="2147483658" r:id="rId32"/>
    <p:sldLayoutId id="2147483773" r:id="rId33"/>
    <p:sldLayoutId id="2147483687" r:id="rId34"/>
    <p:sldLayoutId id="2147483739" r:id="rId35"/>
    <p:sldLayoutId id="2147483793" r:id="rId36"/>
    <p:sldLayoutId id="2147483781" r:id="rId37"/>
    <p:sldLayoutId id="2147483782" r:id="rId38"/>
    <p:sldLayoutId id="2147483783" r:id="rId39"/>
    <p:sldLayoutId id="2147483695" r:id="rId40"/>
    <p:sldLayoutId id="2147483857" r:id="rId41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rgbClr val="000000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Tx/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rgbClr val="636D78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rgbClr val="636D78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7296" userDrawn="1">
          <p15:clr>
            <a:srgbClr val="F26B43"/>
          </p15:clr>
        </p15:guide>
        <p15:guide id="6" pos="576" userDrawn="1">
          <p15:clr>
            <a:srgbClr val="F26B43"/>
          </p15:clr>
        </p15:guide>
        <p15:guide id="7" pos="7104" userDrawn="1">
          <p15:clr>
            <a:srgbClr val="F26B43"/>
          </p15:clr>
        </p15:guide>
        <p15:guide id="8" pos="4032" userDrawn="1">
          <p15:clr>
            <a:srgbClr val="F26B43"/>
          </p15:clr>
        </p15:guide>
        <p15:guide id="9" pos="3648" userDrawn="1">
          <p15:clr>
            <a:srgbClr val="F26B43"/>
          </p15:clr>
        </p15:guide>
        <p15:guide id="10" pos="5568" userDrawn="1">
          <p15:clr>
            <a:srgbClr val="F26B43"/>
          </p15:clr>
        </p15:guide>
        <p15:guide id="11" pos="2112" userDrawn="1">
          <p15:clr>
            <a:srgbClr val="F26B43"/>
          </p15:clr>
        </p15:guide>
        <p15:guide id="12" orient="horz" pos="176" userDrawn="1">
          <p15:clr>
            <a:srgbClr val="F26B43"/>
          </p15:clr>
        </p15:guide>
        <p15:guide id="13" orient="horz" pos="368" userDrawn="1">
          <p15:clr>
            <a:srgbClr val="F26B43"/>
          </p15:clr>
        </p15:guide>
        <p15:guide id="14" orient="horz" pos="4144" userDrawn="1">
          <p15:clr>
            <a:srgbClr val="F26B43"/>
          </p15:clr>
        </p15:guide>
        <p15:guide id="15" orient="horz" pos="3952" userDrawn="1">
          <p15:clr>
            <a:srgbClr val="F26B43"/>
          </p15:clr>
        </p15:guide>
        <p15:guide id="16" orient="horz" pos="1232" userDrawn="1">
          <p15:clr>
            <a:srgbClr val="F26B43"/>
          </p15:clr>
        </p15:guide>
        <p15:guide id="17" orient="horz" pos="104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897439"/>
            <a:ext cx="10972800" cy="10751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lvl="0" fontAlgn="auto" hangingPunct="1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968768"/>
            <a:ext cx="10972800" cy="4254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228600" anchor="t"/>
          <a:lstStyle/>
          <a:p>
            <a:pPr marL="0" lvl="0" indent="0" rtl="0" fontAlgn="auto" hangingPunct="1">
              <a:spcBef>
                <a:spcPts val="1100"/>
              </a:spcBef>
              <a:buSzTx/>
              <a:buNone/>
            </a:pPr>
            <a:r>
              <a:rPr dirty="0"/>
              <a:t>Body Level One</a:t>
            </a:r>
          </a:p>
          <a:p>
            <a:pPr marL="328697" lvl="1" indent="-201700" rtl="0" fontAlgn="auto" hangingPunct="1">
              <a:spcBef>
                <a:spcPts val="1100"/>
              </a:spcBef>
            </a:pPr>
            <a:r>
              <a:rPr dirty="0"/>
              <a:t>Body Level Two</a:t>
            </a:r>
          </a:p>
          <a:p>
            <a:pPr marL="519192" lvl="2" indent="-201700" rtl="0" fontAlgn="auto" hangingPunct="1">
              <a:spcBef>
                <a:spcPts val="1100"/>
              </a:spcBef>
            </a:pPr>
            <a:r>
              <a:rPr dirty="0"/>
              <a:t>Body Level Three</a:t>
            </a:r>
          </a:p>
          <a:p>
            <a:pPr marL="709688" lvl="3" indent="-201700" rtl="0" fontAlgn="auto" hangingPunct="1">
              <a:spcBef>
                <a:spcPts val="1100"/>
              </a:spcBef>
            </a:pPr>
            <a:r>
              <a:rPr dirty="0"/>
              <a:t>Body Level Four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723492"/>
            <a:ext cx="10972800" cy="0"/>
          </a:xfrm>
          <a:prstGeom prst="line">
            <a:avLst/>
          </a:prstGeom>
          <a:noFill/>
          <a:ln w="6350" cap="flat">
            <a:solidFill>
              <a:srgbClr val="C3D1DA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hape 278"/>
          <p:cNvSpPr txBox="1">
            <a:spLocks/>
          </p:cNvSpPr>
          <p:nvPr userDrawn="1"/>
        </p:nvSpPr>
        <p:spPr>
          <a:xfrm>
            <a:off x="6542072" y="409598"/>
            <a:ext cx="5040329" cy="2580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marL="0" marR="0" indent="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171F25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857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1714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2571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3429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42862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51435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600075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685800" algn="l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algn="r" hangingPunct="1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fld id="{D8CAB2CD-AAC9-C249-AC20-73F5B5BEE26C}" type="slidenum">
              <a:rPr lang="en-US" sz="11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‹#›</a:t>
            </a:fld>
            <a:endParaRPr lang="en-US" sz="11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BC664C1-1431-9446-8D7C-B2ADBBB8DEED}"/>
              </a:ext>
            </a:extLst>
          </p:cNvPr>
          <p:cNvSpPr txBox="1">
            <a:spLocks/>
          </p:cNvSpPr>
          <p:nvPr userDrawn="1"/>
        </p:nvSpPr>
        <p:spPr>
          <a:xfrm>
            <a:off x="609599" y="409598"/>
            <a:ext cx="5210628" cy="245533"/>
          </a:xfrm>
          <a:prstGeom prst="rect">
            <a:avLst/>
          </a:prstGeom>
        </p:spPr>
        <p:txBody>
          <a:bodyPr lIns="0"/>
          <a:lstStyle>
            <a:lvl1pPr marL="0" marR="0" indent="0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72848E"/>
                </a:solidFill>
                <a:effectLst/>
                <a:uFillTx/>
                <a:latin typeface="+mn-lt"/>
                <a:ea typeface="Lato Bold"/>
                <a:cs typeface="Lato Bold"/>
                <a:sym typeface="BrownStd-Light"/>
              </a:defRPr>
            </a:lvl1pPr>
            <a:lvl2pPr marL="47625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2pPr>
            <a:lvl3pPr marL="71437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61D5"/>
              </a:buClr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3pPr>
            <a:lvl4pPr marL="952500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4pPr>
            <a:lvl5pPr marL="1190625" marR="0" indent="-238125" algn="l" defTabSz="309563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kumimoji="0" sz="1400" b="0" i="0" u="none" strike="noStrike" cap="none" spc="0" normalizeH="0" baseline="0" dirty="0">
                <a:ln>
                  <a:noFill/>
                </a:ln>
                <a:solidFill>
                  <a:srgbClr val="76838E"/>
                </a:solidFill>
                <a:effectLst/>
                <a:uFillTx/>
                <a:latin typeface="+mn-lt"/>
                <a:ea typeface="+mn-ea"/>
                <a:cs typeface="+mn-cs"/>
                <a:sym typeface="BrownStd-Light"/>
              </a:defRPr>
            </a:lvl5pPr>
            <a:lvl6pPr marL="142875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166687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1905000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143125" marR="0" indent="-238125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sz="1100" dirty="0">
                <a:solidFill>
                  <a:schemeClr val="bg1"/>
                </a:solidFill>
              </a:rPr>
              <a:t>Box Platform Developer Workshop</a:t>
            </a:r>
          </a:p>
        </p:txBody>
      </p:sp>
    </p:spTree>
    <p:extLst>
      <p:ext uri="{BB962C8B-B14F-4D97-AF65-F5344CB8AC3E}">
        <p14:creationId xmlns:p14="http://schemas.microsoft.com/office/powerpoint/2010/main" val="16082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7" r:id="rId5"/>
    <p:sldLayoutId id="2147483808" r:id="rId6"/>
    <p:sldLayoutId id="2147483852" r:id="rId7"/>
    <p:sldLayoutId id="2147483849" r:id="rId8"/>
    <p:sldLayoutId id="2147483853" r:id="rId9"/>
    <p:sldLayoutId id="2147483850" r:id="rId10"/>
    <p:sldLayoutId id="2147483851" r:id="rId11"/>
    <p:sldLayoutId id="2147483847" r:id="rId12"/>
    <p:sldLayoutId id="2147483724" r:id="rId13"/>
    <p:sldLayoutId id="2147483848" r:id="rId14"/>
  </p:sldLayoutIdLst>
  <p:transition spd="med"/>
  <p:hf hdr="0" ftr="0" dt="0"/>
  <p:txStyles>
    <p:titleStyle>
      <a:lvl1pPr marL="0" marR="0" indent="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sz="32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j-lt"/>
          <a:ea typeface="Lato Heavy"/>
          <a:cs typeface="Lato Heavy"/>
          <a:sym typeface="BrownStd-Light"/>
        </a:defRPr>
      </a:lvl1pPr>
      <a:lvl2pPr marL="0" marR="0" indent="11429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2pPr>
      <a:lvl3pPr marL="0" marR="0" indent="228594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3pPr>
      <a:lvl4pPr marL="0" marR="0" indent="342891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4pPr>
      <a:lvl5pPr marL="0" marR="0" indent="457189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5pPr>
      <a:lvl6pPr marL="0" marR="0" indent="571486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6pPr>
      <a:lvl7pPr marL="0" marR="0" indent="685783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7pPr>
      <a:lvl8pPr marL="0" marR="0" indent="800080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8pPr>
      <a:lvl9pPr marL="0" marR="0" indent="914377" algn="l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171F25">
              <a:alpha val="80018"/>
            </a:srgbClr>
          </a:solidFill>
          <a:uFillTx/>
          <a:latin typeface="Lato Heavy"/>
          <a:ea typeface="Lato Heavy"/>
          <a:cs typeface="Lato Heavy"/>
          <a:sym typeface="Lato Heavy"/>
        </a:defRPr>
      </a:lvl9pPr>
    </p:titleStyle>
    <p:bodyStyle>
      <a:lvl1pPr marL="317492" marR="0" indent="-317492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Tx/>
        <a:buChar char="•"/>
        <a:tabLst/>
        <a:defRPr kumimoji="0" sz="1800" b="0" i="0" u="none" strike="noStrike" cap="none" spc="0" normalizeH="0" baseline="0">
          <a:ln>
            <a:noFill/>
          </a:ln>
          <a:solidFill>
            <a:schemeClr val="bg1"/>
          </a:solidFill>
          <a:effectLst/>
          <a:uFillTx/>
          <a:latin typeface="+mn-lt"/>
          <a:ea typeface="Lato Bold"/>
          <a:cs typeface="Lato Bold"/>
          <a:sym typeface="BrownStd-Light"/>
        </a:defRPr>
      </a:lvl1pPr>
      <a:lvl2pPr marL="2286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2pPr>
      <a:lvl3pPr marL="457200" marR="0" indent="-22860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3pPr>
      <a:lvl4pPr marL="888978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chemeClr val="bg1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4pPr>
      <a:lvl5pPr marL="1079473" marR="0" indent="-380990" algn="l" defTabSz="412740" latinLnBrk="0">
        <a:lnSpc>
          <a:spcPct val="100000"/>
        </a:lnSpc>
        <a:spcBef>
          <a:spcPts val="0"/>
        </a:spcBef>
        <a:spcAft>
          <a:spcPts val="800"/>
        </a:spcAft>
        <a:buClr>
          <a:srgbClr val="0061D5"/>
        </a:buClr>
        <a:buSzPct val="75000"/>
        <a:buFont typeface="Arial" charset="0"/>
        <a:buChar char="•"/>
        <a:tabLst/>
        <a:defRPr kumimoji="0" sz="1800" b="0" i="0" u="none" strike="noStrike" cap="none" spc="0" normalizeH="0" baseline="0" dirty="0">
          <a:ln>
            <a:noFill/>
          </a:ln>
          <a:solidFill>
            <a:schemeClr val="bg1"/>
          </a:solidFill>
          <a:effectLst/>
          <a:uFillTx/>
          <a:latin typeface="+mn-lt"/>
          <a:ea typeface="+mn-ea"/>
          <a:cs typeface="+mn-cs"/>
          <a:sym typeface="BrownStd-Light"/>
        </a:defRPr>
      </a:lvl5pPr>
      <a:lvl6pPr marL="1904952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444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39937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429" marR="0" indent="-317492" algn="l" defTabSz="41274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9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94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91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89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86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83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80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77" algn="ctr" defTabSz="4127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">
          <p15:clr>
            <a:srgbClr val="F26B43"/>
          </p15:clr>
        </p15:guide>
        <p15:guide id="3" pos="384">
          <p15:clr>
            <a:srgbClr val="F26B43"/>
          </p15:clr>
        </p15:guide>
        <p15:guide id="4" pos="7488">
          <p15:clr>
            <a:srgbClr val="F26B43"/>
          </p15:clr>
        </p15:guide>
        <p15:guide id="5" pos="7296">
          <p15:clr>
            <a:srgbClr val="F26B43"/>
          </p15:clr>
        </p15:guide>
        <p15:guide id="6" pos="576">
          <p15:clr>
            <a:srgbClr val="F26B43"/>
          </p15:clr>
        </p15:guide>
        <p15:guide id="7" pos="7104">
          <p15:clr>
            <a:srgbClr val="F26B43"/>
          </p15:clr>
        </p15:guide>
        <p15:guide id="8" pos="4032">
          <p15:clr>
            <a:srgbClr val="F26B43"/>
          </p15:clr>
        </p15:guide>
        <p15:guide id="9" pos="3648">
          <p15:clr>
            <a:srgbClr val="F26B43"/>
          </p15:clr>
        </p15:guide>
        <p15:guide id="10" pos="5568">
          <p15:clr>
            <a:srgbClr val="F26B43"/>
          </p15:clr>
        </p15:guide>
        <p15:guide id="11" pos="2112">
          <p15:clr>
            <a:srgbClr val="F26B43"/>
          </p15:clr>
        </p15:guide>
        <p15:guide id="12" orient="horz" pos="176">
          <p15:clr>
            <a:srgbClr val="F26B43"/>
          </p15:clr>
        </p15:guide>
        <p15:guide id="13" orient="horz" pos="368">
          <p15:clr>
            <a:srgbClr val="F26B43"/>
          </p15:clr>
        </p15:guide>
        <p15:guide id="14" orient="horz" pos="4144">
          <p15:clr>
            <a:srgbClr val="F26B43"/>
          </p15:clr>
        </p15:guide>
        <p15:guide id="15" orient="horz" pos="3952">
          <p15:clr>
            <a:srgbClr val="F26B43"/>
          </p15:clr>
        </p15:guide>
        <p15:guide id="16" orient="horz" pos="1232">
          <p15:clr>
            <a:srgbClr val="F26B43"/>
          </p15:clr>
        </p15:guide>
        <p15:guide id="17" orient="horz" pos="1040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leblanc/box-workshops/blob/master/token-management/downscope-token.j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jcleblanc/box-examples/tree/master/node/elements" TargetMode="External"/><Relationship Id="rId4" Type="http://schemas.openxmlformats.org/officeDocument/2006/relationships/hyperlink" Target="https://github.com/jcleblanc/box-workshops/blob/master/token-management/box-elements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82"/>
          <p:cNvSpPr>
            <a:spLocks noGrp="1"/>
          </p:cNvSpPr>
          <p:nvPr>
            <p:ph type="title"/>
          </p:nvPr>
        </p:nvSpPr>
        <p:spPr/>
        <p:txBody>
          <a:bodyPr lIns="0" tIns="0" rIns="0" bIns="0" anchor="t"/>
          <a:lstStyle/>
          <a:p>
            <a:r>
              <a:rPr lang="en-US" dirty="0">
                <a:solidFill>
                  <a:schemeClr val="bg1"/>
                </a:solidFill>
              </a:rPr>
              <a:t>Box Platform Developer Workshop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Cummins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914401" y="5279385"/>
            <a:ext cx="8229345" cy="1235868"/>
          </a:xfrm>
        </p:spPr>
        <p:txBody>
          <a:bodyPr/>
          <a:lstStyle/>
          <a:p>
            <a:r>
              <a:rPr lang="en-US" b="1" dirty="0"/>
              <a:t>Jonathan LeBlanc</a:t>
            </a:r>
          </a:p>
          <a:p>
            <a:r>
              <a:rPr lang="en-US" dirty="0"/>
              <a:t>Director of Developer Advocacy, Box</a:t>
            </a:r>
          </a:p>
          <a:p>
            <a:r>
              <a:rPr lang="en-US" dirty="0"/>
              <a:t>Twitter: @</a:t>
            </a:r>
            <a:r>
              <a:rPr lang="en-US" dirty="0" err="1"/>
              <a:t>jcleblanc</a:t>
            </a:r>
            <a:r>
              <a:rPr lang="en-US" dirty="0"/>
              <a:t> </a:t>
            </a:r>
          </a:p>
          <a:p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jcleblanc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4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49826" cy="810663"/>
          </a:xfrm>
        </p:spPr>
        <p:txBody>
          <a:bodyPr/>
          <a:lstStyle/>
          <a:p>
            <a:r>
              <a:rPr lang="en-US" dirty="0"/>
              <a:t>Base Scopes for Token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 err="1"/>
              <a:t>base_explorer</a:t>
            </a:r>
            <a:endParaRPr lang="en-US" sz="2200" dirty="0"/>
          </a:p>
          <a:p>
            <a:r>
              <a:rPr lang="en-US" sz="2200" dirty="0" err="1"/>
              <a:t>base_picker</a:t>
            </a:r>
            <a:endParaRPr lang="en-US" sz="2200" dirty="0"/>
          </a:p>
          <a:p>
            <a:r>
              <a:rPr lang="en-US" sz="2200" dirty="0" err="1"/>
              <a:t>base_preview</a:t>
            </a:r>
            <a:endParaRPr lang="en-US" sz="2200" dirty="0"/>
          </a:p>
          <a:p>
            <a:r>
              <a:rPr lang="en-US" sz="2200" dirty="0" err="1"/>
              <a:t>base_upload</a:t>
            </a:r>
            <a:endParaRPr lang="en-US" sz="2200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2C20171A-8B0F-4B4D-8E89-6B93A2F0B72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-209" r="4339" b="1161"/>
          <a:stretch/>
        </p:blipFill>
        <p:spPr>
          <a:xfrm>
            <a:off x="6858000" y="1768027"/>
            <a:ext cx="5655950" cy="3486881"/>
          </a:xfrm>
        </p:spPr>
      </p:pic>
    </p:spTree>
    <p:extLst>
      <p:ext uri="{BB962C8B-B14F-4D97-AF65-F5344CB8AC3E}">
        <p14:creationId xmlns:p14="http://schemas.microsoft.com/office/powerpoint/2010/main" val="21533835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Links and Code Samples</a:t>
            </a:r>
          </a:p>
        </p:txBody>
      </p:sp>
    </p:spTree>
    <p:extLst>
      <p:ext uri="{BB962C8B-B14F-4D97-AF65-F5344CB8AC3E}">
        <p14:creationId xmlns:p14="http://schemas.microsoft.com/office/powerpoint/2010/main" val="1587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 err="1">
                <a:solidFill>
                  <a:srgbClr val="687789"/>
                </a:solidFill>
              </a:rPr>
              <a:t>Downscoping</a:t>
            </a:r>
            <a:r>
              <a:rPr lang="en-US" dirty="0">
                <a:solidFill>
                  <a:srgbClr val="687789"/>
                </a:solidFill>
              </a:rPr>
              <a:t> tokens:                              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3"/>
              </a:rPr>
              <a:t>https://github.com/jcleblanc/box-workshops/blob/master/token-management/downscope-token.js</a:t>
            </a: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Box Elements (simple content explorer):                                                     </a:t>
            </a:r>
            <a:r>
              <a:rPr lang="en-US" dirty="0">
                <a:solidFill>
                  <a:srgbClr val="687789"/>
                </a:solidFill>
                <a:hlinkClick r:id="rId4"/>
              </a:rPr>
              <a:t>https://github.com/jcleblanc/box-workshops/blob/master/token-management/box-elements.js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  <a:p>
            <a:pPr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</a:pPr>
            <a:endParaRPr lang="en-US" dirty="0">
              <a:solidFill>
                <a:srgbClr val="687789"/>
              </a:solidFill>
            </a:endParaRPr>
          </a:p>
          <a:p>
            <a:pPr marL="304792" indent="-304792">
              <a:spcBef>
                <a:spcPts val="667"/>
              </a:spcBef>
              <a:spcAft>
                <a:spcPts val="533"/>
              </a:spcAft>
              <a:buClr>
                <a:srgbClr val="0060D6"/>
              </a:buClr>
              <a:buSzPct val="110000"/>
              <a:buFont typeface="Arial" charset="0"/>
              <a:buChar char="•"/>
            </a:pPr>
            <a:r>
              <a:rPr lang="en-US" dirty="0">
                <a:solidFill>
                  <a:srgbClr val="687789"/>
                </a:solidFill>
              </a:rPr>
              <a:t>Box Elements (complex example for all Elements)                                          </a:t>
            </a:r>
            <a:r>
              <a:rPr lang="en-US" dirty="0">
                <a:solidFill>
                  <a:srgbClr val="687789"/>
                </a:solidFill>
                <a:hlinkClick r:id="rId5"/>
              </a:rPr>
              <a:t>https://github.com/jcleblanc/box-examples/tree/master/node/elements</a:t>
            </a:r>
            <a:r>
              <a:rPr lang="en-US" dirty="0">
                <a:solidFill>
                  <a:srgbClr val="687789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000" dirty="0">
                <a:solidFill>
                  <a:srgbClr val="0060D6"/>
                </a:solidFill>
              </a:rPr>
              <a:t>Token Management and UI Tools</a:t>
            </a:r>
          </a:p>
        </p:txBody>
      </p:sp>
    </p:spTree>
    <p:extLst>
      <p:ext uri="{BB962C8B-B14F-4D97-AF65-F5344CB8AC3E}">
        <p14:creationId xmlns:p14="http://schemas.microsoft.com/office/powerpoint/2010/main" val="27823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Token Management and UI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5B4F1-6110-F246-99D8-1D642B7A143B}"/>
              </a:ext>
            </a:extLst>
          </p:cNvPr>
          <p:cNvSpPr txBox="1"/>
          <p:nvPr/>
        </p:nvSpPr>
        <p:spPr>
          <a:xfrm>
            <a:off x="2236573" y="518984"/>
            <a:ext cx="92398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lang="en-US" sz="1400" spc="0" dirty="0" err="1">
              <a:solidFill>
                <a:srgbClr val="72848E"/>
              </a:solidFill>
              <a:latin typeface="+mn-lt"/>
              <a:ea typeface="Lato Light" charset="0"/>
              <a:cs typeface="Lato Light" charset="0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Downscoping</a:t>
            </a:r>
            <a:r>
              <a:rPr lang="en-US" sz="4800" dirty="0"/>
              <a:t> Tokens</a:t>
            </a:r>
          </a:p>
        </p:txBody>
      </p:sp>
    </p:spTree>
    <p:extLst>
      <p:ext uri="{BB962C8B-B14F-4D97-AF65-F5344CB8AC3E}">
        <p14:creationId xmlns:p14="http://schemas.microsoft.com/office/powerpoint/2010/main" val="27082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5168" y="4533900"/>
            <a:ext cx="4576323" cy="552451"/>
          </a:xfrm>
        </p:spPr>
        <p:txBody>
          <a:bodyPr/>
          <a:lstStyle/>
          <a:p>
            <a:r>
              <a:rPr lang="en-US" dirty="0" err="1"/>
              <a:t>Downscoped</a:t>
            </a:r>
            <a:r>
              <a:rPr lang="en-US" dirty="0"/>
              <a:t> Token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04800" y="4533900"/>
            <a:ext cx="4576323" cy="552451"/>
          </a:xfrm>
        </p:spPr>
        <p:txBody>
          <a:bodyPr/>
          <a:lstStyle/>
          <a:p>
            <a:r>
              <a:rPr lang="en-US" dirty="0"/>
              <a:t>Access Token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310876" y="4533900"/>
            <a:ext cx="4576323" cy="552451"/>
          </a:xfrm>
        </p:spPr>
        <p:txBody>
          <a:bodyPr/>
          <a:lstStyle/>
          <a:p>
            <a:r>
              <a:rPr lang="en-US" dirty="0"/>
              <a:t>Client-Side Code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7975601" y="5234519"/>
            <a:ext cx="3162300" cy="1261667"/>
          </a:xfrm>
        </p:spPr>
        <p:txBody>
          <a:bodyPr/>
          <a:lstStyle/>
          <a:p>
            <a:r>
              <a:rPr lang="en-US" dirty="0" err="1"/>
              <a:t>Downscoped</a:t>
            </a:r>
            <a:r>
              <a:rPr lang="en-US" dirty="0"/>
              <a:t> token is deployed to client-side code, mobile environment, or UI tool.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381500" y="5234519"/>
            <a:ext cx="3340100" cy="1261667"/>
          </a:xfrm>
        </p:spPr>
        <p:txBody>
          <a:bodyPr/>
          <a:lstStyle/>
          <a:p>
            <a:r>
              <a:rPr lang="en-US" dirty="0"/>
              <a:t>New access token that is tightly restricted in access rights (read / write) for a file or folder.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965199" y="5234519"/>
            <a:ext cx="3162299" cy="1261667"/>
          </a:xfrm>
        </p:spPr>
        <p:txBody>
          <a:bodyPr/>
          <a:lstStyle/>
          <a:p>
            <a:r>
              <a:rPr lang="en-US" dirty="0"/>
              <a:t>Standard OAuth2 access token that is fully scoped for an enterprise or user.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7D99BB-9A8D-7D48-95CD-6167FBA380D9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10972800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Token </a:t>
            </a:r>
            <a:r>
              <a:rPr lang="en-US" dirty="0" err="1">
                <a:solidFill>
                  <a:schemeClr val="tx1"/>
                </a:solidFill>
              </a:rPr>
              <a:t>Downscoping</a:t>
            </a:r>
            <a:r>
              <a:rPr lang="en-US" dirty="0">
                <a:solidFill>
                  <a:schemeClr val="tx1"/>
                </a:solidFill>
              </a:rPr>
              <a:t> Process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18CF75-1DB3-5144-AE95-D818F09D3FE6}"/>
              </a:ext>
            </a:extLst>
          </p:cNvPr>
          <p:cNvCxnSpPr/>
          <p:nvPr/>
        </p:nvCxnSpPr>
        <p:spPr>
          <a:xfrm>
            <a:off x="3867912" y="3130894"/>
            <a:ext cx="950976" cy="0"/>
          </a:xfrm>
          <a:prstGeom prst="line">
            <a:avLst/>
          </a:prstGeom>
          <a:noFill/>
          <a:ln w="101600" cap="flat">
            <a:solidFill>
              <a:srgbClr val="4D4E4F"/>
            </a:solidFill>
            <a:prstDash val="solid"/>
            <a:miter lim="400000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2A718D-19D0-EF40-9B18-48B769E948C1}"/>
              </a:ext>
            </a:extLst>
          </p:cNvPr>
          <p:cNvCxnSpPr/>
          <p:nvPr/>
        </p:nvCxnSpPr>
        <p:spPr>
          <a:xfrm>
            <a:off x="7385812" y="3130894"/>
            <a:ext cx="950976" cy="0"/>
          </a:xfrm>
          <a:prstGeom prst="line">
            <a:avLst/>
          </a:prstGeom>
          <a:noFill/>
          <a:ln w="101600" cap="flat">
            <a:solidFill>
              <a:srgbClr val="4D4E4F"/>
            </a:solidFill>
            <a:prstDash val="solid"/>
            <a:miter lim="400000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91354C8E-796B-A84D-A62A-A9CFB07AD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6738" y="2064437"/>
            <a:ext cx="2132914" cy="213291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5207AF4-71C4-974A-A12B-DC99ADDA1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3457" y="2064437"/>
            <a:ext cx="2132914" cy="213291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C514C05-76CE-1243-BFF0-3792452948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3322" y="2064436"/>
            <a:ext cx="2136463" cy="21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2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49826" cy="810663"/>
          </a:xfrm>
        </p:spPr>
        <p:txBody>
          <a:bodyPr/>
          <a:lstStyle/>
          <a:p>
            <a:r>
              <a:rPr lang="en-US" dirty="0"/>
              <a:t>Item Scopes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549827" cy="3811016"/>
          </a:xfrm>
        </p:spPr>
        <p:txBody>
          <a:bodyPr/>
          <a:lstStyle/>
          <a:p>
            <a:r>
              <a:rPr lang="en-US" sz="2200" dirty="0" err="1"/>
              <a:t>item_delete</a:t>
            </a:r>
            <a:r>
              <a:rPr lang="en-US" sz="2200" dirty="0"/>
              <a:t>: Delete file/folder.</a:t>
            </a:r>
          </a:p>
          <a:p>
            <a:r>
              <a:rPr lang="en-US" sz="2200" dirty="0" err="1"/>
              <a:t>item_download</a:t>
            </a:r>
            <a:r>
              <a:rPr lang="en-US" sz="2200" dirty="0"/>
              <a:t>: Download file / folder.</a:t>
            </a:r>
          </a:p>
          <a:p>
            <a:r>
              <a:rPr lang="en-US" sz="2200" dirty="0" err="1"/>
              <a:t>item_preview</a:t>
            </a:r>
            <a:r>
              <a:rPr lang="en-US" sz="2200" dirty="0"/>
              <a:t>: Preview file / folder.</a:t>
            </a:r>
          </a:p>
          <a:p>
            <a:r>
              <a:rPr lang="en-US" sz="2200" dirty="0" err="1"/>
              <a:t>item_rename</a:t>
            </a:r>
            <a:r>
              <a:rPr lang="en-US" sz="2200" dirty="0"/>
              <a:t>: Rename file folder.</a:t>
            </a:r>
          </a:p>
          <a:p>
            <a:r>
              <a:rPr lang="en-US" sz="2200" dirty="0" err="1"/>
              <a:t>item_share</a:t>
            </a:r>
            <a:r>
              <a:rPr lang="en-US" sz="2200" dirty="0"/>
              <a:t>: Create shared link.</a:t>
            </a:r>
          </a:p>
          <a:p>
            <a:r>
              <a:rPr lang="en-US" sz="2200" dirty="0" err="1"/>
              <a:t>item_upload</a:t>
            </a:r>
            <a:r>
              <a:rPr lang="en-US" sz="2200" dirty="0"/>
              <a:t>: Upload new content.</a:t>
            </a:r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FF446507-4B66-9547-9839-93244B40044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" r="4246" b="1307"/>
          <a:stretch/>
        </p:blipFill>
        <p:spPr>
          <a:xfrm>
            <a:off x="6857998" y="1783208"/>
            <a:ext cx="5631979" cy="3471542"/>
          </a:xfrm>
        </p:spPr>
      </p:pic>
    </p:spTree>
    <p:extLst>
      <p:ext uri="{BB962C8B-B14F-4D97-AF65-F5344CB8AC3E}">
        <p14:creationId xmlns:p14="http://schemas.microsoft.com/office/powerpoint/2010/main" val="8846623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8331-218F-7E43-B070-309AA39302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1" y="1696723"/>
            <a:ext cx="5549826" cy="810663"/>
          </a:xfrm>
        </p:spPr>
        <p:txBody>
          <a:bodyPr/>
          <a:lstStyle/>
          <a:p>
            <a:r>
              <a:rPr lang="en-US" dirty="0"/>
              <a:t>Annotation Scopes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82C78-2B2D-284A-9EEB-25B801ED2B6C}"/>
              </a:ext>
            </a:extLst>
          </p:cNvPr>
          <p:cNvSpPr/>
          <p:nvPr/>
        </p:nvSpPr>
        <p:spPr>
          <a:xfrm>
            <a:off x="9220200" y="3980586"/>
            <a:ext cx="2743200" cy="337414"/>
          </a:xfrm>
          <a:prstGeom prst="rect">
            <a:avLst/>
          </a:prstGeom>
          <a:solidFill>
            <a:srgbClr val="FFC000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60" tIns="91440" rIns="137160" bIns="91440" numCol="1" spcCol="38100" rtlCol="0" anchor="t">
            <a:normAutofit fontScale="40000" lnSpcReduction="20000"/>
          </a:bodyPr>
          <a:lstStyle/>
          <a:p>
            <a:pPr marL="0" marR="0" indent="0" algn="ctr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5AFDDC-E281-9F44-BEC2-BBFE54C40AA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2890012"/>
            <a:ext cx="5181601" cy="3811016"/>
          </a:xfrm>
        </p:spPr>
        <p:txBody>
          <a:bodyPr/>
          <a:lstStyle/>
          <a:p>
            <a:r>
              <a:rPr lang="en-US" sz="2200" dirty="0" err="1"/>
              <a:t>annotation_edit</a:t>
            </a:r>
            <a:r>
              <a:rPr lang="en-US" sz="2200" dirty="0"/>
              <a:t>: Update existing annotations on files.</a:t>
            </a:r>
          </a:p>
          <a:p>
            <a:r>
              <a:rPr lang="en-US" sz="2200" dirty="0" err="1"/>
              <a:t>annotation_view_all</a:t>
            </a:r>
            <a:r>
              <a:rPr lang="en-US" sz="2200" dirty="0"/>
              <a:t>: View annotations from all users.</a:t>
            </a:r>
          </a:p>
          <a:p>
            <a:r>
              <a:rPr lang="en-US" sz="2200" dirty="0" err="1"/>
              <a:t>annotation_view_self</a:t>
            </a:r>
            <a:r>
              <a:rPr lang="en-US" sz="2200" dirty="0"/>
              <a:t>: View annotations from yourself only.</a:t>
            </a:r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2C650CDA-C487-E34B-A918-02D786B5D4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" r="4663" b="1595"/>
          <a:stretch/>
        </p:blipFill>
        <p:spPr>
          <a:xfrm>
            <a:off x="6858001" y="1778971"/>
            <a:ext cx="5624185" cy="3459159"/>
          </a:xfrm>
        </p:spPr>
      </p:pic>
    </p:spTree>
    <p:extLst>
      <p:ext uri="{BB962C8B-B14F-4D97-AF65-F5344CB8AC3E}">
        <p14:creationId xmlns:p14="http://schemas.microsoft.com/office/powerpoint/2010/main" val="9927920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Box UI Tools</a:t>
            </a:r>
          </a:p>
        </p:txBody>
      </p:sp>
    </p:spTree>
    <p:extLst>
      <p:ext uri="{BB962C8B-B14F-4D97-AF65-F5344CB8AC3E}">
        <p14:creationId xmlns:p14="http://schemas.microsoft.com/office/powerpoint/2010/main" val="1938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DE1223-7F42-7F41-ABB0-BAF2173E5B41}"/>
              </a:ext>
            </a:extLst>
          </p:cNvPr>
          <p:cNvSpPr txBox="1">
            <a:spLocks/>
          </p:cNvSpPr>
          <p:nvPr/>
        </p:nvSpPr>
        <p:spPr>
          <a:xfrm>
            <a:off x="609600" y="897440"/>
            <a:ext cx="5441092" cy="546732"/>
          </a:xfrm>
          <a:prstGeom prst="rect">
            <a:avLst/>
          </a:prstGeom>
        </p:spPr>
        <p:txBody>
          <a:bodyPr anchor="t"/>
          <a:lstStyle>
            <a:lvl1pPr marL="0" marR="0" indent="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Lato Heavy"/>
                <a:cs typeface="Lato Heavy"/>
                <a:sym typeface="BrownStd-Light"/>
              </a:defRPr>
            </a:lvl1pPr>
            <a:lvl2pPr marL="0" marR="0" indent="11429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2pPr>
            <a:lvl3pPr marL="0" marR="0" indent="228594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3pPr>
            <a:lvl4pPr marL="0" marR="0" indent="342891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4pPr>
            <a:lvl5pPr marL="0" marR="0" indent="457189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5pPr>
            <a:lvl6pPr marL="0" marR="0" indent="571486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6pPr>
            <a:lvl7pPr marL="0" marR="0" indent="685783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7pPr>
            <a:lvl8pPr marL="0" marR="0" indent="800080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8pPr>
            <a:lvl9pPr marL="0" marR="0" indent="914377" algn="l" defTabSz="4127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171F25">
                    <a:alpha val="80018"/>
                  </a:srgbClr>
                </a:solidFill>
                <a:uFillTx/>
                <a:latin typeface="Lato Heavy"/>
                <a:ea typeface="Lato Heavy"/>
                <a:cs typeface="Lato Heavy"/>
                <a:sym typeface="Lato Heavy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Box UI Elements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A1CD8-BCB0-684D-9555-8567B354DB46}"/>
              </a:ext>
            </a:extLst>
          </p:cNvPr>
          <p:cNvSpPr/>
          <p:nvPr/>
        </p:nvSpPr>
        <p:spPr>
          <a:xfrm>
            <a:off x="609600" y="2115374"/>
            <a:ext cx="5054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UI components build with React (JavaScript library).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Authentication and token agnostic: Works with JWT and OAuth flows.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r>
              <a:rPr lang="en-US" sz="2200" spc="0" dirty="0">
                <a:solidFill>
                  <a:srgbClr val="72848E"/>
                </a:solidFill>
                <a:latin typeface="Lato" charset="0"/>
                <a:cs typeface="Lato" charset="0"/>
                <a:sym typeface="Lato Bold"/>
              </a:rPr>
              <a:t>Use type agnostic: Works with app, managed, and external user types.</a:t>
            </a: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  <a:p>
            <a:pPr marL="285750" lvl="0" indent="-285750" defTabSz="41274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60D6"/>
              </a:buClr>
              <a:buFont typeface="Arial" charset="0"/>
              <a:buChar char="•"/>
            </a:pPr>
            <a:endParaRPr lang="en-US" sz="2200" spc="0" dirty="0">
              <a:solidFill>
                <a:srgbClr val="72848E"/>
              </a:solidFill>
              <a:latin typeface="Lato" charset="0"/>
              <a:cs typeface="Lato" charset="0"/>
              <a:sym typeface="Lato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2F9C3-1A04-5C41-B16F-5728E4A5B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31" y="1046764"/>
            <a:ext cx="5296969" cy="36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169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79453-C271-A646-AA93-E49885F92F9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47384" y="1815599"/>
            <a:ext cx="2149072" cy="785385"/>
          </a:xfrm>
        </p:spPr>
        <p:txBody>
          <a:bodyPr/>
          <a:lstStyle/>
          <a:p>
            <a:r>
              <a:rPr lang="en-US" dirty="0"/>
              <a:t>Content Explorer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451A6-7152-7346-87F7-5385CC24D09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48051" y="2385484"/>
            <a:ext cx="2647949" cy="879227"/>
          </a:xfrm>
        </p:spPr>
        <p:txBody>
          <a:bodyPr/>
          <a:lstStyle/>
          <a:p>
            <a:r>
              <a:rPr lang="en-US" dirty="0"/>
              <a:t>Navigate Box files and folders within your app.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786324-ABC0-6542-B5A9-D0C7E6B778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97120" y="1815599"/>
            <a:ext cx="2149072" cy="798708"/>
          </a:xfrm>
        </p:spPr>
        <p:txBody>
          <a:bodyPr/>
          <a:lstStyle/>
          <a:p>
            <a:r>
              <a:rPr lang="en-US" dirty="0"/>
              <a:t>Content Picker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0252FF-2574-9043-81B9-1E981A273D8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497787" y="2385484"/>
            <a:ext cx="2647949" cy="879227"/>
          </a:xfrm>
        </p:spPr>
        <p:txBody>
          <a:bodyPr/>
          <a:lstStyle/>
          <a:p>
            <a:r>
              <a:rPr lang="en-US" dirty="0"/>
              <a:t>Select Box files and folders within your app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838443-416B-444E-8222-A2542CAD926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447384" y="4331821"/>
            <a:ext cx="2149072" cy="785385"/>
          </a:xfrm>
        </p:spPr>
        <p:txBody>
          <a:bodyPr/>
          <a:lstStyle/>
          <a:p>
            <a:r>
              <a:rPr lang="en-US" dirty="0"/>
              <a:t>Content Preview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E4D601-C098-BD40-954C-4F41D6975E5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448051" y="4901705"/>
            <a:ext cx="2647949" cy="879227"/>
          </a:xfrm>
        </p:spPr>
        <p:txBody>
          <a:bodyPr/>
          <a:lstStyle/>
          <a:p>
            <a:r>
              <a:rPr lang="en-US" dirty="0"/>
              <a:t>View docs, images, videos, 3D files, and more within your app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A1A190-7EA1-0942-918C-93FB5A581F9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497120" y="4331821"/>
            <a:ext cx="2149072" cy="798708"/>
          </a:xfrm>
        </p:spPr>
        <p:txBody>
          <a:bodyPr/>
          <a:lstStyle/>
          <a:p>
            <a:r>
              <a:rPr lang="en-US" dirty="0"/>
              <a:t>Content Uploader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060B11-A656-F043-B7B9-86CDB5655F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497787" y="4901705"/>
            <a:ext cx="2647949" cy="879227"/>
          </a:xfrm>
        </p:spPr>
        <p:txBody>
          <a:bodyPr/>
          <a:lstStyle/>
          <a:p>
            <a:r>
              <a:rPr lang="en-US" dirty="0"/>
              <a:t>Drag and drop files from a device into your app / Box.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28A53A6-F055-5040-A3CC-FBE918B52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621" y="4064626"/>
            <a:ext cx="1741211" cy="174121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DCBF8A2-FD17-7143-A1DF-D546B7455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218" y="4064626"/>
            <a:ext cx="1741211" cy="174121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0025BE4-BF70-C14C-8347-DB04897510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5621" y="1612400"/>
            <a:ext cx="1741211" cy="174121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E48098D-A4E1-7F4C-886E-72F2762E4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5217" y="1612398"/>
            <a:ext cx="1741211" cy="174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62869"/>
      </p:ext>
    </p:extLst>
  </p:cSld>
  <p:clrMapOvr>
    <a:masterClrMapping/>
  </p:clrMapOvr>
  <p:transition spd="med"/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aster">
  <a:themeElements>
    <a:clrScheme name="Custom 4">
      <a:dk1>
        <a:srgbClr val="151F26"/>
      </a:dk1>
      <a:lt1>
        <a:srgbClr val="FEFFFF"/>
      </a:lt1>
      <a:dk2>
        <a:srgbClr val="72848E"/>
      </a:dk2>
      <a:lt2>
        <a:srgbClr val="E9EEF3"/>
      </a:lt2>
      <a:accent1>
        <a:srgbClr val="0061D5"/>
      </a:accent1>
      <a:accent2>
        <a:srgbClr val="5B95E3"/>
      </a:accent2>
      <a:accent3>
        <a:srgbClr val="0025B2"/>
      </a:accent3>
      <a:accent4>
        <a:srgbClr val="00047C"/>
      </a:accent4>
      <a:accent5>
        <a:srgbClr val="8FB7EC"/>
      </a:accent5>
      <a:accent6>
        <a:srgbClr val="FF2607"/>
      </a:accent6>
      <a:hlink>
        <a:srgbClr val="0061D5"/>
      </a:hlink>
      <a:folHlink>
        <a:srgbClr val="C3D1D9"/>
      </a:folHlink>
    </a:clrScheme>
    <a:fontScheme name="Test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37160" tIns="91440" rIns="137160" bIns="91440" numCol="1" spcCol="38100" rtlCol="0" anchor="t">
        <a:normAutofit/>
      </a:bodyPr>
      <a:lstStyle>
        <a:defPPr marL="0" marR="0" indent="0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wrap="square" lIns="45720" tIns="45720" rIns="45720" bIns="45720" rtlCol="0">
        <a:spAutoFit/>
      </a:bodyPr>
      <a:lstStyle>
        <a:defPPr>
          <a:lnSpc>
            <a:spcPct val="100000"/>
          </a:lnSpc>
          <a:spcBef>
            <a:spcPts val="675"/>
          </a:spcBef>
          <a:defRPr sz="1400" spc="0" dirty="0" err="1" smtClean="0">
            <a:solidFill>
              <a:srgbClr val="72848E"/>
            </a:solidFill>
            <a:latin typeface="+mn-lt"/>
            <a:ea typeface="Lato Light" charset="0"/>
            <a:cs typeface="Lato Light" charset="0"/>
            <a:sym typeface="Lato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BrownStd-Light"/>
        <a:ea typeface="BrownStd-Light"/>
        <a:cs typeface="BrownStd-Light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09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609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-119" normalizeH="0" baseline="0">
            <a:ln>
              <a:noFill/>
            </a:ln>
            <a:solidFill>
              <a:srgbClr val="323333"/>
            </a:solidFill>
            <a:effectLst/>
            <a:uFillTx/>
            <a:latin typeface="+mj-lt"/>
            <a:ea typeface="+mj-ea"/>
            <a:cs typeface="+mj-cs"/>
            <a:sym typeface="BrownStd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34941</TotalTime>
  <Words>376</Words>
  <Application>Microsoft Macintosh PowerPoint</Application>
  <PresentationFormat>Widescreen</PresentationFormat>
  <Paragraphs>53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9" baseType="lpstr">
      <vt:lpstr>.AppleSystemUIFont</vt:lpstr>
      <vt:lpstr>Andale Mono</vt:lpstr>
      <vt:lpstr>Arial</vt:lpstr>
      <vt:lpstr>BrownStd-Light</vt:lpstr>
      <vt:lpstr>Calibri Light</vt:lpstr>
      <vt:lpstr>Georgia</vt:lpstr>
      <vt:lpstr>Gill Sans</vt:lpstr>
      <vt:lpstr>Helvetica Light</vt:lpstr>
      <vt:lpstr>Lato</vt:lpstr>
      <vt:lpstr>Lato Bold</vt:lpstr>
      <vt:lpstr>Lato Heavy</vt:lpstr>
      <vt:lpstr>Lato Light</vt:lpstr>
      <vt:lpstr>Lato Regular</vt:lpstr>
      <vt:lpstr>Lucida Grande</vt:lpstr>
      <vt:lpstr>Roboto</vt:lpstr>
      <vt:lpstr>Master</vt:lpstr>
      <vt:lpstr>1_Master</vt:lpstr>
      <vt:lpstr>Box Platform Developer Workshop Cummins</vt:lpstr>
      <vt:lpstr>Token Management and UI Tools</vt:lpstr>
      <vt:lpstr>Downscoping Tokens</vt:lpstr>
      <vt:lpstr>PowerPoint Presentation</vt:lpstr>
      <vt:lpstr>PowerPoint Presentation</vt:lpstr>
      <vt:lpstr>PowerPoint Presentation</vt:lpstr>
      <vt:lpstr>Box UI Tools</vt:lpstr>
      <vt:lpstr>PowerPoint Presentation</vt:lpstr>
      <vt:lpstr>PowerPoint Presentation</vt:lpstr>
      <vt:lpstr>PowerPoint Presentation</vt:lpstr>
      <vt:lpstr>Links and Code Samples</vt:lpstr>
      <vt:lpstr>Code Samples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Overview February 2017</dc:title>
  <cp:lastModifiedBy>Microsoft Office User</cp:lastModifiedBy>
  <cp:revision>1158</cp:revision>
  <cp:lastPrinted>2018-05-14T20:18:06Z</cp:lastPrinted>
  <dcterms:modified xsi:type="dcterms:W3CDTF">2018-06-21T22:41:51Z</dcterms:modified>
</cp:coreProperties>
</file>